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55"/>
  </p:notesMasterIdLst>
  <p:sldIdLst>
    <p:sldId id="256" r:id="rId5"/>
    <p:sldId id="260" r:id="rId6"/>
    <p:sldId id="263" r:id="rId7"/>
    <p:sldId id="258" r:id="rId8"/>
    <p:sldId id="287" r:id="rId9"/>
    <p:sldId id="265" r:id="rId10"/>
    <p:sldId id="286" r:id="rId11"/>
    <p:sldId id="288" r:id="rId12"/>
    <p:sldId id="266" r:id="rId13"/>
    <p:sldId id="267" r:id="rId14"/>
    <p:sldId id="268" r:id="rId15"/>
    <p:sldId id="289" r:id="rId16"/>
    <p:sldId id="312" r:id="rId17"/>
    <p:sldId id="290" r:id="rId18"/>
    <p:sldId id="291" r:id="rId19"/>
    <p:sldId id="292" r:id="rId20"/>
    <p:sldId id="311" r:id="rId21"/>
    <p:sldId id="294" r:id="rId22"/>
    <p:sldId id="270" r:id="rId23"/>
    <p:sldId id="271" r:id="rId24"/>
    <p:sldId id="310" r:id="rId25"/>
    <p:sldId id="272" r:id="rId26"/>
    <p:sldId id="301" r:id="rId27"/>
    <p:sldId id="302" r:id="rId28"/>
    <p:sldId id="329" r:id="rId29"/>
    <p:sldId id="295" r:id="rId30"/>
    <p:sldId id="300" r:id="rId31"/>
    <p:sldId id="299" r:id="rId32"/>
    <p:sldId id="298" r:id="rId33"/>
    <p:sldId id="330" r:id="rId34"/>
    <p:sldId id="296" r:id="rId35"/>
    <p:sldId id="316" r:id="rId36"/>
    <p:sldId id="317" r:id="rId37"/>
    <p:sldId id="318" r:id="rId38"/>
    <p:sldId id="319" r:id="rId39"/>
    <p:sldId id="320" r:id="rId40"/>
    <p:sldId id="321" r:id="rId41"/>
    <p:sldId id="323" r:id="rId42"/>
    <p:sldId id="324" r:id="rId43"/>
    <p:sldId id="331" r:id="rId44"/>
    <p:sldId id="297" r:id="rId45"/>
    <p:sldId id="314" r:id="rId46"/>
    <p:sldId id="325" r:id="rId47"/>
    <p:sldId id="332" r:id="rId48"/>
    <p:sldId id="313" r:id="rId49"/>
    <p:sldId id="273" r:id="rId50"/>
    <p:sldId id="327" r:id="rId51"/>
    <p:sldId id="326" r:id="rId52"/>
    <p:sldId id="262" r:id="rId53"/>
    <p:sldId id="328"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Open Sans" panose="020B0604020202020204" charset="0"/>
      <p:regular r:id="rId60"/>
      <p:bold r:id="rId61"/>
      <p:italic r:id="rId62"/>
      <p:boldItalic r:id="rId63"/>
    </p:embeddedFont>
    <p:embeddedFont>
      <p:font typeface="Open Sans Light" panose="020B0604020202020204" charset="0"/>
      <p:regular r:id="rId64"/>
      <p:italic r:id="rId65"/>
    </p:embeddedFont>
    <p:embeddedFont>
      <p:font typeface="Open Sans Semibold" panose="020B060402020202020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9AFBA"/>
    <a:srgbClr val="087E94"/>
    <a:srgbClr val="869395"/>
    <a:srgbClr val="0F7D94"/>
    <a:srgbClr val="01AFD0"/>
    <a:srgbClr val="014362"/>
    <a:srgbClr val="F7A441"/>
    <a:srgbClr val="F7A53F"/>
    <a:srgbClr val="00B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06DE6D-1810-4CC8-9C74-5A00758B37F5}" v="4874" dt="2020-03-26T13:47:55.023"/>
    <p1510:client id="{D8B1CF66-21D5-4F52-9B81-7988F1ED8351}" v="595" dt="2020-03-25T21:09:15.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78"/>
    <p:restoredTop sz="59812" autoAdjust="0"/>
  </p:normalViewPr>
  <p:slideViewPr>
    <p:cSldViewPr snapToGrid="0" snapToObjects="1">
      <p:cViewPr varScale="1">
        <p:scale>
          <a:sx n="64" d="100"/>
          <a:sy n="64" d="100"/>
        </p:scale>
        <p:origin x="25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Seitz" userId="36336ba3-fcd3-4738-9356-a124b4b64009" providerId="ADAL" clId="{D8B1CF66-21D5-4F52-9B81-7988F1ED8351}"/>
    <pc:docChg chg="undo custSel addSld delSld modSld">
      <pc:chgData name="Chris Seitz" userId="36336ba3-fcd3-4738-9356-a124b4b64009" providerId="ADAL" clId="{D8B1CF66-21D5-4F52-9B81-7988F1ED8351}" dt="2020-03-25T21:09:15.479" v="694" actId="1076"/>
      <pc:docMkLst>
        <pc:docMk/>
      </pc:docMkLst>
      <pc:sldChg chg="modSp mod">
        <pc:chgData name="Chris Seitz" userId="36336ba3-fcd3-4738-9356-a124b4b64009" providerId="ADAL" clId="{D8B1CF66-21D5-4F52-9B81-7988F1ED8351}" dt="2020-03-24T18:17:48.595" v="56" actId="113"/>
        <pc:sldMkLst>
          <pc:docMk/>
          <pc:sldMk cId="3028354755" sldId="258"/>
        </pc:sldMkLst>
        <pc:spChg chg="mod">
          <ac:chgData name="Chris Seitz" userId="36336ba3-fcd3-4738-9356-a124b4b64009" providerId="ADAL" clId="{D8B1CF66-21D5-4F52-9B81-7988F1ED8351}" dt="2020-03-24T18:17:48.595" v="56" actId="113"/>
          <ac:spMkLst>
            <pc:docMk/>
            <pc:sldMk cId="3028354755" sldId="258"/>
            <ac:spMk id="2" creationId="{D6D2ADCA-4C80-2A4A-BDAA-88EACACBEE90}"/>
          </ac:spMkLst>
        </pc:spChg>
      </pc:sldChg>
      <pc:sldChg chg="modSp mod">
        <pc:chgData name="Chris Seitz" userId="36336ba3-fcd3-4738-9356-a124b4b64009" providerId="ADAL" clId="{D8B1CF66-21D5-4F52-9B81-7988F1ED8351}" dt="2020-03-24T18:16:33.698" v="54" actId="20577"/>
        <pc:sldMkLst>
          <pc:docMk/>
          <pc:sldMk cId="3533282096" sldId="260"/>
        </pc:sldMkLst>
        <pc:spChg chg="mod">
          <ac:chgData name="Chris Seitz" userId="36336ba3-fcd3-4738-9356-a124b4b64009" providerId="ADAL" clId="{D8B1CF66-21D5-4F52-9B81-7988F1ED8351}" dt="2020-03-24T18:16:33.698" v="54" actId="20577"/>
          <ac:spMkLst>
            <pc:docMk/>
            <pc:sldMk cId="3533282096" sldId="260"/>
            <ac:spMk id="42" creationId="{A3309B83-42BB-4773-AFC9-C554F29FD1A5}"/>
          </ac:spMkLst>
        </pc:spChg>
      </pc:sldChg>
      <pc:sldChg chg="addSp delSp modSp mod">
        <pc:chgData name="Chris Seitz" userId="36336ba3-fcd3-4738-9356-a124b4b64009" providerId="ADAL" clId="{D8B1CF66-21D5-4F52-9B81-7988F1ED8351}" dt="2020-03-25T20:28:54.666" v="430"/>
        <pc:sldMkLst>
          <pc:docMk/>
          <pc:sldMk cId="255895592" sldId="262"/>
        </pc:sldMkLst>
        <pc:spChg chg="mod">
          <ac:chgData name="Chris Seitz" userId="36336ba3-fcd3-4738-9356-a124b4b64009" providerId="ADAL" clId="{D8B1CF66-21D5-4F52-9B81-7988F1ED8351}" dt="2020-03-25T20:28:25.219" v="428" actId="20577"/>
          <ac:spMkLst>
            <pc:docMk/>
            <pc:sldMk cId="255895592" sldId="262"/>
            <ac:spMk id="3" creationId="{F9B18519-5B8D-4738-BE51-A33548DD66FD}"/>
          </ac:spMkLst>
        </pc:spChg>
        <pc:picChg chg="add del">
          <ac:chgData name="Chris Seitz" userId="36336ba3-fcd3-4738-9356-a124b4b64009" providerId="ADAL" clId="{D8B1CF66-21D5-4F52-9B81-7988F1ED8351}" dt="2020-03-25T20:28:54.666" v="430"/>
          <ac:picMkLst>
            <pc:docMk/>
            <pc:sldMk cId="255895592" sldId="262"/>
            <ac:picMk id="4" creationId="{D22D1AC1-8C18-427A-9F03-8C8B12CEE8D9}"/>
          </ac:picMkLst>
        </pc:picChg>
      </pc:sldChg>
      <pc:sldChg chg="addSp modSp mod">
        <pc:chgData name="Chris Seitz" userId="36336ba3-fcd3-4738-9356-a124b4b64009" providerId="ADAL" clId="{D8B1CF66-21D5-4F52-9B81-7988F1ED8351}" dt="2020-03-25T21:09:15.479" v="694" actId="1076"/>
        <pc:sldMkLst>
          <pc:docMk/>
          <pc:sldMk cId="3591136229" sldId="263"/>
        </pc:sldMkLst>
        <pc:picChg chg="add mod">
          <ac:chgData name="Chris Seitz" userId="36336ba3-fcd3-4738-9356-a124b4b64009" providerId="ADAL" clId="{D8B1CF66-21D5-4F52-9B81-7988F1ED8351}" dt="2020-03-25T21:09:15.479" v="694" actId="1076"/>
          <ac:picMkLst>
            <pc:docMk/>
            <pc:sldMk cId="3591136229" sldId="263"/>
            <ac:picMk id="11" creationId="{527A6904-BBFB-40BE-A13B-ED05A298C264}"/>
          </ac:picMkLst>
        </pc:picChg>
      </pc:sldChg>
      <pc:sldChg chg="modSp">
        <pc:chgData name="Chris Seitz" userId="36336ba3-fcd3-4738-9356-a124b4b64009" providerId="ADAL" clId="{D8B1CF66-21D5-4F52-9B81-7988F1ED8351}" dt="2020-03-24T18:25:16.482" v="107" actId="12788"/>
        <pc:sldMkLst>
          <pc:docMk/>
          <pc:sldMk cId="3839090802" sldId="271"/>
        </pc:sldMkLst>
        <pc:picChg chg="mod">
          <ac:chgData name="Chris Seitz" userId="36336ba3-fcd3-4738-9356-a124b4b64009" providerId="ADAL" clId="{D8B1CF66-21D5-4F52-9B81-7988F1ED8351}" dt="2020-03-24T18:25:16.482" v="107" actId="12788"/>
          <ac:picMkLst>
            <pc:docMk/>
            <pc:sldMk cId="3839090802" sldId="271"/>
            <ac:picMk id="1028" creationId="{B64810A1-2153-4B45-891D-F1CF7E0CA59A}"/>
          </ac:picMkLst>
        </pc:picChg>
      </pc:sldChg>
      <pc:sldChg chg="addSp delSp modSp mod">
        <pc:chgData name="Chris Seitz" userId="36336ba3-fcd3-4738-9356-a124b4b64009" providerId="ADAL" clId="{D8B1CF66-21D5-4F52-9B81-7988F1ED8351}" dt="2020-03-25T21:01:24.314" v="691" actId="478"/>
        <pc:sldMkLst>
          <pc:docMk/>
          <pc:sldMk cId="4172166311" sldId="273"/>
        </pc:sldMkLst>
        <pc:spChg chg="add del mod">
          <ac:chgData name="Chris Seitz" userId="36336ba3-fcd3-4738-9356-a124b4b64009" providerId="ADAL" clId="{D8B1CF66-21D5-4F52-9B81-7988F1ED8351}" dt="2020-03-25T21:00:48.187" v="686" actId="478"/>
          <ac:spMkLst>
            <pc:docMk/>
            <pc:sldMk cId="4172166311" sldId="273"/>
            <ac:spMk id="6" creationId="{8E554BDD-653D-4E56-83C7-DDD91A051458}"/>
          </ac:spMkLst>
        </pc:spChg>
        <pc:spChg chg="add del">
          <ac:chgData name="Chris Seitz" userId="36336ba3-fcd3-4738-9356-a124b4b64009" providerId="ADAL" clId="{D8B1CF66-21D5-4F52-9B81-7988F1ED8351}" dt="2020-03-25T21:00:49.672" v="687" actId="478"/>
          <ac:spMkLst>
            <pc:docMk/>
            <pc:sldMk cId="4172166311" sldId="273"/>
            <ac:spMk id="7" creationId="{DD6C937F-CB3C-4268-8BDB-607B7108C12F}"/>
          </ac:spMkLst>
        </pc:spChg>
        <pc:spChg chg="add del mod">
          <ac:chgData name="Chris Seitz" userId="36336ba3-fcd3-4738-9356-a124b4b64009" providerId="ADAL" clId="{D8B1CF66-21D5-4F52-9B81-7988F1ED8351}" dt="2020-03-25T21:01:24.314" v="691" actId="478"/>
          <ac:spMkLst>
            <pc:docMk/>
            <pc:sldMk cId="4172166311" sldId="273"/>
            <ac:spMk id="8" creationId="{780165EE-C6F2-4665-A44F-BD4436706B2A}"/>
          </ac:spMkLst>
        </pc:spChg>
        <pc:graphicFrameChg chg="mod modGraphic">
          <ac:chgData name="Chris Seitz" userId="36336ba3-fcd3-4738-9356-a124b4b64009" providerId="ADAL" clId="{D8B1CF66-21D5-4F52-9B81-7988F1ED8351}" dt="2020-03-25T21:01:20.145" v="689"/>
          <ac:graphicFrameMkLst>
            <pc:docMk/>
            <pc:sldMk cId="4172166311" sldId="273"/>
            <ac:graphicFrameMk id="12" creationId="{CF434CD4-63DE-42FF-B2DD-9565527DA087}"/>
          </ac:graphicFrameMkLst>
        </pc:graphicFrameChg>
      </pc:sldChg>
      <pc:sldChg chg="modSp mod">
        <pc:chgData name="Chris Seitz" userId="36336ba3-fcd3-4738-9356-a124b4b64009" providerId="ADAL" clId="{D8B1CF66-21D5-4F52-9B81-7988F1ED8351}" dt="2020-03-24T18:21:48.361" v="106" actId="20577"/>
        <pc:sldMkLst>
          <pc:docMk/>
          <pc:sldMk cId="4015731073" sldId="286"/>
        </pc:sldMkLst>
        <pc:spChg chg="mod">
          <ac:chgData name="Chris Seitz" userId="36336ba3-fcd3-4738-9356-a124b4b64009" providerId="ADAL" clId="{D8B1CF66-21D5-4F52-9B81-7988F1ED8351}" dt="2020-03-24T18:21:48.361" v="106" actId="20577"/>
          <ac:spMkLst>
            <pc:docMk/>
            <pc:sldMk cId="4015731073" sldId="286"/>
            <ac:spMk id="3" creationId="{BA490AF3-0D14-0B47-BCEC-5A646B8884B2}"/>
          </ac:spMkLst>
        </pc:spChg>
      </pc:sldChg>
      <pc:sldChg chg="modSp mod">
        <pc:chgData name="Chris Seitz" userId="36336ba3-fcd3-4738-9356-a124b4b64009" providerId="ADAL" clId="{D8B1CF66-21D5-4F52-9B81-7988F1ED8351}" dt="2020-03-24T18:19:50.851" v="93" actId="20577"/>
        <pc:sldMkLst>
          <pc:docMk/>
          <pc:sldMk cId="2374462066" sldId="287"/>
        </pc:sldMkLst>
        <pc:spChg chg="mod">
          <ac:chgData name="Chris Seitz" userId="36336ba3-fcd3-4738-9356-a124b4b64009" providerId="ADAL" clId="{D8B1CF66-21D5-4F52-9B81-7988F1ED8351}" dt="2020-03-24T18:19:50.851" v="93" actId="20577"/>
          <ac:spMkLst>
            <pc:docMk/>
            <pc:sldMk cId="2374462066" sldId="287"/>
            <ac:spMk id="3" creationId="{BA490AF3-0D14-0B47-BCEC-5A646B8884B2}"/>
          </ac:spMkLst>
        </pc:spChg>
      </pc:sldChg>
      <pc:sldChg chg="addSp delSp modSp mod">
        <pc:chgData name="Chris Seitz" userId="36336ba3-fcd3-4738-9356-a124b4b64009" providerId="ADAL" clId="{D8B1CF66-21D5-4F52-9B81-7988F1ED8351}" dt="2020-03-25T20:56:39.962" v="680" actId="478"/>
        <pc:sldMkLst>
          <pc:docMk/>
          <pc:sldMk cId="290670769" sldId="306"/>
        </pc:sldMkLst>
        <pc:picChg chg="add del mod">
          <ac:chgData name="Chris Seitz" userId="36336ba3-fcd3-4738-9356-a124b4b64009" providerId="ADAL" clId="{D8B1CF66-21D5-4F52-9B81-7988F1ED8351}" dt="2020-03-25T20:56:39.962" v="680" actId="478"/>
          <ac:picMkLst>
            <pc:docMk/>
            <pc:sldMk cId="290670769" sldId="306"/>
            <ac:picMk id="16" creationId="{813F6C4B-CB3D-438B-8B51-2B904DDCDE63}"/>
          </ac:picMkLst>
        </pc:picChg>
      </pc:sldChg>
      <pc:sldChg chg="addSp delSp modSp mod">
        <pc:chgData name="Chris Seitz" userId="36336ba3-fcd3-4738-9356-a124b4b64009" providerId="ADAL" clId="{D8B1CF66-21D5-4F52-9B81-7988F1ED8351}" dt="2020-03-25T20:50:40.523" v="663" actId="478"/>
        <pc:sldMkLst>
          <pc:docMk/>
          <pc:sldMk cId="1502001242" sldId="327"/>
        </pc:sldMkLst>
        <pc:spChg chg="mod">
          <ac:chgData name="Chris Seitz" userId="36336ba3-fcd3-4738-9356-a124b4b64009" providerId="ADAL" clId="{D8B1CF66-21D5-4F52-9B81-7988F1ED8351}" dt="2020-03-25T20:42:30.856" v="531" actId="12788"/>
          <ac:spMkLst>
            <pc:docMk/>
            <pc:sldMk cId="1502001242" sldId="327"/>
            <ac:spMk id="2" creationId="{D6D2ADCA-4C80-2A4A-BDAA-88EACACBEE90}"/>
          </ac:spMkLst>
        </pc:spChg>
        <pc:spChg chg="mod ord">
          <ac:chgData name="Chris Seitz" userId="36336ba3-fcd3-4738-9356-a124b4b64009" providerId="ADAL" clId="{D8B1CF66-21D5-4F52-9B81-7988F1ED8351}" dt="2020-03-25T20:42:30.856" v="531" actId="12788"/>
          <ac:spMkLst>
            <pc:docMk/>
            <pc:sldMk cId="1502001242" sldId="327"/>
            <ac:spMk id="3" creationId="{BA490AF3-0D14-0B47-BCEC-5A646B8884B2}"/>
          </ac:spMkLst>
        </pc:spChg>
        <pc:spChg chg="add del mod ord">
          <ac:chgData name="Chris Seitz" userId="36336ba3-fcd3-4738-9356-a124b4b64009" providerId="ADAL" clId="{D8B1CF66-21D5-4F52-9B81-7988F1ED8351}" dt="2020-03-25T20:39:01.761" v="502" actId="478"/>
          <ac:spMkLst>
            <pc:docMk/>
            <pc:sldMk cId="1502001242" sldId="327"/>
            <ac:spMk id="5" creationId="{A25C6CA8-085E-4A09-A4C1-E6F3C01B2625}"/>
          </ac:spMkLst>
        </pc:spChg>
        <pc:spChg chg="add mod ord topLvl">
          <ac:chgData name="Chris Seitz" userId="36336ba3-fcd3-4738-9356-a124b4b64009" providerId="ADAL" clId="{D8B1CF66-21D5-4F52-9B81-7988F1ED8351}" dt="2020-03-25T20:44:40.671" v="618" actId="1036"/>
          <ac:spMkLst>
            <pc:docMk/>
            <pc:sldMk cId="1502001242" sldId="327"/>
            <ac:spMk id="6" creationId="{A40EB72A-9B54-4B70-A63F-5693AD372E81}"/>
          </ac:spMkLst>
        </pc:spChg>
        <pc:spChg chg="add mod ord topLvl">
          <ac:chgData name="Chris Seitz" userId="36336ba3-fcd3-4738-9356-a124b4b64009" providerId="ADAL" clId="{D8B1CF66-21D5-4F52-9B81-7988F1ED8351}" dt="2020-03-25T20:43:40.034" v="540" actId="14100"/>
          <ac:spMkLst>
            <pc:docMk/>
            <pc:sldMk cId="1502001242" sldId="327"/>
            <ac:spMk id="7" creationId="{00EDB8E4-B7B8-41BD-8E53-DE0617259A2F}"/>
          </ac:spMkLst>
        </pc:spChg>
        <pc:spChg chg="add del">
          <ac:chgData name="Chris Seitz" userId="36336ba3-fcd3-4738-9356-a124b4b64009" providerId="ADAL" clId="{D8B1CF66-21D5-4F52-9B81-7988F1ED8351}" dt="2020-03-25T20:38:19.828" v="499" actId="478"/>
          <ac:spMkLst>
            <pc:docMk/>
            <pc:sldMk cId="1502001242" sldId="327"/>
            <ac:spMk id="8" creationId="{553DD5EC-E165-4BF7-BFF8-DA35184F2794}"/>
          </ac:spMkLst>
        </pc:spChg>
        <pc:spChg chg="mod topLvl">
          <ac:chgData name="Chris Seitz" userId="36336ba3-fcd3-4738-9356-a124b4b64009" providerId="ADAL" clId="{D8B1CF66-21D5-4F52-9B81-7988F1ED8351}" dt="2020-03-25T20:43:24.281" v="538" actId="165"/>
          <ac:spMkLst>
            <pc:docMk/>
            <pc:sldMk cId="1502001242" sldId="327"/>
            <ac:spMk id="9" creationId="{81CFAEE9-6D10-48AB-A8C7-484E8AD0A79B}"/>
          </ac:spMkLst>
        </pc:spChg>
        <pc:spChg chg="add mod ord topLvl">
          <ac:chgData name="Chris Seitz" userId="36336ba3-fcd3-4738-9356-a124b4b64009" providerId="ADAL" clId="{D8B1CF66-21D5-4F52-9B81-7988F1ED8351}" dt="2020-03-25T20:45:04.991" v="627" actId="1036"/>
          <ac:spMkLst>
            <pc:docMk/>
            <pc:sldMk cId="1502001242" sldId="327"/>
            <ac:spMk id="10" creationId="{BB41FBA6-E4C2-493C-8BB7-491486E91B13}"/>
          </ac:spMkLst>
        </pc:spChg>
        <pc:spChg chg="add del mod">
          <ac:chgData name="Chris Seitz" userId="36336ba3-fcd3-4738-9356-a124b4b64009" providerId="ADAL" clId="{D8B1CF66-21D5-4F52-9B81-7988F1ED8351}" dt="2020-03-25T20:50:40.523" v="663" actId="478"/>
          <ac:spMkLst>
            <pc:docMk/>
            <pc:sldMk cId="1502001242" sldId="327"/>
            <ac:spMk id="15" creationId="{4B93F656-6D98-4F37-89A5-EBEA15D0AD3F}"/>
          </ac:spMkLst>
        </pc:spChg>
        <pc:grpChg chg="add del mod">
          <ac:chgData name="Chris Seitz" userId="36336ba3-fcd3-4738-9356-a124b4b64009" providerId="ADAL" clId="{D8B1CF66-21D5-4F52-9B81-7988F1ED8351}" dt="2020-03-25T20:43:24.281" v="538" actId="165"/>
          <ac:grpSpMkLst>
            <pc:docMk/>
            <pc:sldMk cId="1502001242" sldId="327"/>
            <ac:grpSpMk id="4" creationId="{484E406F-470A-4865-B306-9C6A0CBB615E}"/>
          </ac:grpSpMkLst>
        </pc:grpChg>
        <pc:cxnChg chg="add mod">
          <ac:chgData name="Chris Seitz" userId="36336ba3-fcd3-4738-9356-a124b4b64009" providerId="ADAL" clId="{D8B1CF66-21D5-4F52-9B81-7988F1ED8351}" dt="2020-03-25T20:44:49.759" v="625" actId="1036"/>
          <ac:cxnSpMkLst>
            <pc:docMk/>
            <pc:sldMk cId="1502001242" sldId="327"/>
            <ac:cxnSpMk id="11" creationId="{33AD30F3-B955-4BC4-87E6-BBAA3D51DE64}"/>
          </ac:cxnSpMkLst>
        </pc:cxnChg>
        <pc:cxnChg chg="add mod">
          <ac:chgData name="Chris Seitz" userId="36336ba3-fcd3-4738-9356-a124b4b64009" providerId="ADAL" clId="{D8B1CF66-21D5-4F52-9B81-7988F1ED8351}" dt="2020-03-25T20:44:47.510" v="622" actId="1036"/>
          <ac:cxnSpMkLst>
            <pc:docMk/>
            <pc:sldMk cId="1502001242" sldId="327"/>
            <ac:cxnSpMk id="14" creationId="{5D8AEA47-9AA1-4A3C-BE15-994DD8BB0264}"/>
          </ac:cxnSpMkLst>
        </pc:cxnChg>
      </pc:sldChg>
      <pc:sldChg chg="modSp add mod">
        <pc:chgData name="Chris Seitz" userId="36336ba3-fcd3-4738-9356-a124b4b64009" providerId="ADAL" clId="{D8B1CF66-21D5-4F52-9B81-7988F1ED8351}" dt="2020-03-25T20:30:48.554" v="440" actId="113"/>
        <pc:sldMkLst>
          <pc:docMk/>
          <pc:sldMk cId="2364759809" sldId="328"/>
        </pc:sldMkLst>
        <pc:spChg chg="mod">
          <ac:chgData name="Chris Seitz" userId="36336ba3-fcd3-4738-9356-a124b4b64009" providerId="ADAL" clId="{D8B1CF66-21D5-4F52-9B81-7988F1ED8351}" dt="2020-03-25T20:30:48.554" v="440" actId="113"/>
          <ac:spMkLst>
            <pc:docMk/>
            <pc:sldMk cId="2364759809" sldId="328"/>
            <ac:spMk id="3" creationId="{F9B18519-5B8D-4738-BE51-A33548DD66FD}"/>
          </ac:spMkLst>
        </pc:spChg>
      </pc:sldChg>
      <pc:sldChg chg="addSp delSp modSp add del mod">
        <pc:chgData name="Chris Seitz" userId="36336ba3-fcd3-4738-9356-a124b4b64009" providerId="ADAL" clId="{D8B1CF66-21D5-4F52-9B81-7988F1ED8351}" dt="2020-03-25T20:44:00.755" v="542" actId="47"/>
        <pc:sldMkLst>
          <pc:docMk/>
          <pc:sldMk cId="2319643289" sldId="329"/>
        </pc:sldMkLst>
        <pc:spChg chg="del">
          <ac:chgData name="Chris Seitz" userId="36336ba3-fcd3-4738-9356-a124b4b64009" providerId="ADAL" clId="{D8B1CF66-21D5-4F52-9B81-7988F1ED8351}" dt="2020-03-25T20:32:11.938" v="443" actId="478"/>
          <ac:spMkLst>
            <pc:docMk/>
            <pc:sldMk cId="2319643289" sldId="329"/>
            <ac:spMk id="3" creationId="{BA490AF3-0D14-0B47-BCEC-5A646B8884B2}"/>
          </ac:spMkLst>
        </pc:spChg>
        <pc:spChg chg="add del mod">
          <ac:chgData name="Chris Seitz" userId="36336ba3-fcd3-4738-9356-a124b4b64009" providerId="ADAL" clId="{D8B1CF66-21D5-4F52-9B81-7988F1ED8351}" dt="2020-03-25T20:32:14.838" v="444" actId="478"/>
          <ac:spMkLst>
            <pc:docMk/>
            <pc:sldMk cId="2319643289" sldId="329"/>
            <ac:spMk id="5" creationId="{31164B82-D59C-44BB-86FF-7C07CECB68A1}"/>
          </ac:spMkLst>
        </pc:spChg>
        <pc:spChg chg="add mod">
          <ac:chgData name="Chris Seitz" userId="36336ba3-fcd3-4738-9356-a124b4b64009" providerId="ADAL" clId="{D8B1CF66-21D5-4F52-9B81-7988F1ED8351}" dt="2020-03-25T20:36:12.176" v="480" actId="1076"/>
          <ac:spMkLst>
            <pc:docMk/>
            <pc:sldMk cId="2319643289" sldId="329"/>
            <ac:spMk id="7" creationId="{A4B15D31-538A-4E94-9F6C-2E215ADDAEB3}"/>
          </ac:spMkLst>
        </pc:spChg>
        <pc:spChg chg="del">
          <ac:chgData name="Chris Seitz" userId="36336ba3-fcd3-4738-9356-a124b4b64009" providerId="ADAL" clId="{D8B1CF66-21D5-4F52-9B81-7988F1ED8351}" dt="2020-03-25T20:32:09.226" v="442" actId="478"/>
          <ac:spMkLst>
            <pc:docMk/>
            <pc:sldMk cId="2319643289" sldId="329"/>
            <ac:spMk id="9" creationId="{81CFAEE9-6D10-48AB-A8C7-484E8AD0A79B}"/>
          </ac:spMkLst>
        </pc:spChg>
        <pc:spChg chg="add mod">
          <ac:chgData name="Chris Seitz" userId="36336ba3-fcd3-4738-9356-a124b4b64009" providerId="ADAL" clId="{D8B1CF66-21D5-4F52-9B81-7988F1ED8351}" dt="2020-03-25T20:36:29.352" v="482" actId="1076"/>
          <ac:spMkLst>
            <pc:docMk/>
            <pc:sldMk cId="2319643289" sldId="329"/>
            <ac:spMk id="12" creationId="{209F31EC-6551-45CB-9F62-FF53F2DC866C}"/>
          </ac:spMkLst>
        </pc:spChg>
        <pc:spChg chg="add mod">
          <ac:chgData name="Chris Seitz" userId="36336ba3-fcd3-4738-9356-a124b4b64009" providerId="ADAL" clId="{D8B1CF66-21D5-4F52-9B81-7988F1ED8351}" dt="2020-03-25T20:36:23.693" v="481" actId="1076"/>
          <ac:spMkLst>
            <pc:docMk/>
            <pc:sldMk cId="2319643289" sldId="329"/>
            <ac:spMk id="13" creationId="{064EF0BF-FCAB-437D-B133-DE209F9CD37F}"/>
          </ac:spMkLst>
        </pc:spChg>
        <pc:spChg chg="add mod">
          <ac:chgData name="Chris Seitz" userId="36336ba3-fcd3-4738-9356-a124b4b64009" providerId="ADAL" clId="{D8B1CF66-21D5-4F52-9B81-7988F1ED8351}" dt="2020-03-25T20:36:08.301" v="478" actId="1076"/>
          <ac:spMkLst>
            <pc:docMk/>
            <pc:sldMk cId="2319643289" sldId="329"/>
            <ac:spMk id="14" creationId="{5D16E38A-BFD7-403F-9B93-5CC311DF448C}"/>
          </ac:spMkLst>
        </pc:spChg>
        <pc:cxnChg chg="add del mod">
          <ac:chgData name="Chris Seitz" userId="36336ba3-fcd3-4738-9356-a124b4b64009" providerId="ADAL" clId="{D8B1CF66-21D5-4F52-9B81-7988F1ED8351}" dt="2020-03-25T20:43:57.173" v="541" actId="21"/>
          <ac:cxnSpMkLst>
            <pc:docMk/>
            <pc:sldMk cId="2319643289" sldId="329"/>
            <ac:cxnSpMk id="8" creationId="{54EA4269-BB22-4119-8DB4-8934D85E2099}"/>
          </ac:cxnSpMkLst>
        </pc:cxnChg>
        <pc:cxnChg chg="add del mod">
          <ac:chgData name="Chris Seitz" userId="36336ba3-fcd3-4738-9356-a124b4b64009" providerId="ADAL" clId="{D8B1CF66-21D5-4F52-9B81-7988F1ED8351}" dt="2020-03-25T20:32:34.508" v="447" actId="478"/>
          <ac:cxnSpMkLst>
            <pc:docMk/>
            <pc:sldMk cId="2319643289" sldId="329"/>
            <ac:cxnSpMk id="10" creationId="{BEB790BC-0E76-41DF-A15B-EF527D3FB9D9}"/>
          </ac:cxnSpMkLst>
        </pc:cxnChg>
      </pc:sldChg>
      <pc:sldChg chg="addSp delSp modSp add mod modTransition">
        <pc:chgData name="Chris Seitz" userId="36336ba3-fcd3-4738-9356-a124b4b64009" providerId="ADAL" clId="{D8B1CF66-21D5-4F52-9B81-7988F1ED8351}" dt="2020-03-25T20:54:28.490" v="679" actId="1076"/>
        <pc:sldMkLst>
          <pc:docMk/>
          <pc:sldMk cId="3854297615" sldId="329"/>
        </pc:sldMkLst>
        <pc:picChg chg="del">
          <ac:chgData name="Chris Seitz" userId="36336ba3-fcd3-4738-9356-a124b4b64009" providerId="ADAL" clId="{D8B1CF66-21D5-4F52-9B81-7988F1ED8351}" dt="2020-03-25T20:53:57.228" v="668" actId="478"/>
          <ac:picMkLst>
            <pc:docMk/>
            <pc:sldMk cId="3854297615" sldId="329"/>
            <ac:picMk id="5" creationId="{4330E4E2-577B-4E95-BF70-B20724C33FC8}"/>
          </ac:picMkLst>
        </pc:picChg>
        <pc:picChg chg="del">
          <ac:chgData name="Chris Seitz" userId="36336ba3-fcd3-4738-9356-a124b4b64009" providerId="ADAL" clId="{D8B1CF66-21D5-4F52-9B81-7988F1ED8351}" dt="2020-03-25T20:53:58.327" v="669" actId="478"/>
          <ac:picMkLst>
            <pc:docMk/>
            <pc:sldMk cId="3854297615" sldId="329"/>
            <ac:picMk id="12" creationId="{7E22301D-426F-4266-A93D-79026E8D5F80}"/>
          </ac:picMkLst>
        </pc:picChg>
        <pc:picChg chg="del">
          <ac:chgData name="Chris Seitz" userId="36336ba3-fcd3-4738-9356-a124b4b64009" providerId="ADAL" clId="{D8B1CF66-21D5-4F52-9B81-7988F1ED8351}" dt="2020-03-25T20:53:59.760" v="670" actId="478"/>
          <ac:picMkLst>
            <pc:docMk/>
            <pc:sldMk cId="3854297615" sldId="329"/>
            <ac:picMk id="13" creationId="{DA442386-507D-472A-B89E-D1CA862698FB}"/>
          </ac:picMkLst>
        </pc:picChg>
        <pc:picChg chg="del">
          <ac:chgData name="Chris Seitz" userId="36336ba3-fcd3-4738-9356-a124b4b64009" providerId="ADAL" clId="{D8B1CF66-21D5-4F52-9B81-7988F1ED8351}" dt="2020-03-25T20:54:00.553" v="671" actId="478"/>
          <ac:picMkLst>
            <pc:docMk/>
            <pc:sldMk cId="3854297615" sldId="329"/>
            <ac:picMk id="15" creationId="{EE9FE62F-A823-48FD-9B65-340657F0756A}"/>
          </ac:picMkLst>
        </pc:picChg>
        <pc:picChg chg="mod">
          <ac:chgData name="Chris Seitz" userId="36336ba3-fcd3-4738-9356-a124b4b64009" providerId="ADAL" clId="{D8B1CF66-21D5-4F52-9B81-7988F1ED8351}" dt="2020-03-25T20:54:10.277" v="673" actId="1076"/>
          <ac:picMkLst>
            <pc:docMk/>
            <pc:sldMk cId="3854297615" sldId="329"/>
            <ac:picMk id="16" creationId="{813F6C4B-CB3D-438B-8B51-2B904DDCDE63}"/>
          </ac:picMkLst>
        </pc:picChg>
        <pc:picChg chg="add mod">
          <ac:chgData name="Chris Seitz" userId="36336ba3-fcd3-4738-9356-a124b4b64009" providerId="ADAL" clId="{D8B1CF66-21D5-4F52-9B81-7988F1ED8351}" dt="2020-03-25T20:54:16.128" v="675" actId="1076"/>
          <ac:picMkLst>
            <pc:docMk/>
            <pc:sldMk cId="3854297615" sldId="329"/>
            <ac:picMk id="17" creationId="{BBF86B6B-82CD-493C-917C-1EEBC89CB017}"/>
          </ac:picMkLst>
        </pc:picChg>
        <pc:picChg chg="add mod">
          <ac:chgData name="Chris Seitz" userId="36336ba3-fcd3-4738-9356-a124b4b64009" providerId="ADAL" clId="{D8B1CF66-21D5-4F52-9B81-7988F1ED8351}" dt="2020-03-25T20:54:21.567" v="677" actId="1076"/>
          <ac:picMkLst>
            <pc:docMk/>
            <pc:sldMk cId="3854297615" sldId="329"/>
            <ac:picMk id="18" creationId="{6E986363-45CE-4762-8632-68581D5E08CB}"/>
          </ac:picMkLst>
        </pc:picChg>
        <pc:picChg chg="add mod">
          <ac:chgData name="Chris Seitz" userId="36336ba3-fcd3-4738-9356-a124b4b64009" providerId="ADAL" clId="{D8B1CF66-21D5-4F52-9B81-7988F1ED8351}" dt="2020-03-25T20:54:28.490" v="679" actId="1076"/>
          <ac:picMkLst>
            <pc:docMk/>
            <pc:sldMk cId="3854297615" sldId="329"/>
            <ac:picMk id="19" creationId="{2CAD34F9-5935-4819-8567-1E9A284207DC}"/>
          </ac:picMkLst>
        </pc:picChg>
      </pc:sldChg>
    </pc:docChg>
  </pc:docChgLst>
  <pc:docChgLst>
    <pc:chgData name="Darren Mills" userId="d7e221ee-d8ec-4fe9-9dd4-cc38d28d2831" providerId="ADAL" clId="{F4C589CA-C511-481E-9578-B4C57E6F033F}"/>
    <pc:docChg chg="modSld">
      <pc:chgData name="Darren Mills" userId="d7e221ee-d8ec-4fe9-9dd4-cc38d28d2831" providerId="ADAL" clId="{F4C589CA-C511-481E-9578-B4C57E6F033F}" dt="2020-02-25T21:15:03.658" v="38" actId="20577"/>
      <pc:docMkLst>
        <pc:docMk/>
      </pc:docMkLst>
      <pc:sldChg chg="modSp mod">
        <pc:chgData name="Darren Mills" userId="d7e221ee-d8ec-4fe9-9dd4-cc38d28d2831" providerId="ADAL" clId="{F4C589CA-C511-481E-9578-B4C57E6F033F}" dt="2020-02-25T21:15:03.658" v="38" actId="20577"/>
        <pc:sldMkLst>
          <pc:docMk/>
          <pc:sldMk cId="4043392761" sldId="256"/>
        </pc:sldMkLst>
        <pc:spChg chg="mod">
          <ac:chgData name="Darren Mills" userId="d7e221ee-d8ec-4fe9-9dd4-cc38d28d2831" providerId="ADAL" clId="{F4C589CA-C511-481E-9578-B4C57E6F033F}" dt="2020-02-25T21:14:56.253" v="26" actId="20577"/>
          <ac:spMkLst>
            <pc:docMk/>
            <pc:sldMk cId="4043392761" sldId="256"/>
            <ac:spMk id="2" creationId="{92BEF485-6FD3-C949-99D9-CD0F75935D7B}"/>
          </ac:spMkLst>
        </pc:spChg>
        <pc:spChg chg="mod">
          <ac:chgData name="Darren Mills" userId="d7e221ee-d8ec-4fe9-9dd4-cc38d28d2831" providerId="ADAL" clId="{F4C589CA-C511-481E-9578-B4C57E6F033F}" dt="2020-02-25T21:15:03.658" v="38" actId="20577"/>
          <ac:spMkLst>
            <pc:docMk/>
            <pc:sldMk cId="4043392761" sldId="256"/>
            <ac:spMk id="3" creationId="{46C2D76A-E6C3-C04D-97AE-4068366EF0C0}"/>
          </ac:spMkLst>
        </pc:spChg>
      </pc:sldChg>
    </pc:docChg>
  </pc:docChgLst>
  <pc:docChgLst>
    <pc:chgData name="Ronnie Fenwick" userId="12681683-60d5-4a0a-9ec4-ac71e8c50577" providerId="ADAL" clId="{C1E84C97-532C-414D-BE64-2A104C55AE0A}"/>
    <pc:docChg chg="undo redo custSel modSld">
      <pc:chgData name="Ronnie Fenwick" userId="12681683-60d5-4a0a-9ec4-ac71e8c50577" providerId="ADAL" clId="{C1E84C97-532C-414D-BE64-2A104C55AE0A}" dt="2020-03-24T15:33:02.568" v="511"/>
      <pc:docMkLst>
        <pc:docMk/>
      </pc:docMkLst>
      <pc:sldChg chg="modSp">
        <pc:chgData name="Ronnie Fenwick" userId="12681683-60d5-4a0a-9ec4-ac71e8c50577" providerId="ADAL" clId="{C1E84C97-532C-414D-BE64-2A104C55AE0A}" dt="2020-03-20T18:48:34.917" v="0" actId="2711"/>
        <pc:sldMkLst>
          <pc:docMk/>
          <pc:sldMk cId="4043392761" sldId="256"/>
        </pc:sldMkLst>
        <pc:spChg chg="mod">
          <ac:chgData name="Ronnie Fenwick" userId="12681683-60d5-4a0a-9ec4-ac71e8c50577" providerId="ADAL" clId="{C1E84C97-532C-414D-BE64-2A104C55AE0A}" dt="2020-03-20T18:48:34.917" v="0" actId="2711"/>
          <ac:spMkLst>
            <pc:docMk/>
            <pc:sldMk cId="4043392761" sldId="256"/>
            <ac:spMk id="2" creationId="{92BEF485-6FD3-C949-99D9-CD0F75935D7B}"/>
          </ac:spMkLst>
        </pc:spChg>
      </pc:sldChg>
      <pc:sldChg chg="modSp">
        <pc:chgData name="Ronnie Fenwick" userId="12681683-60d5-4a0a-9ec4-ac71e8c50577" providerId="ADAL" clId="{C1E84C97-532C-414D-BE64-2A104C55AE0A}" dt="2020-03-20T18:54:55.581" v="13" actId="2711"/>
        <pc:sldMkLst>
          <pc:docMk/>
          <pc:sldMk cId="3028354755" sldId="258"/>
        </pc:sldMkLst>
        <pc:spChg chg="mod">
          <ac:chgData name="Ronnie Fenwick" userId="12681683-60d5-4a0a-9ec4-ac71e8c50577" providerId="ADAL" clId="{C1E84C97-532C-414D-BE64-2A104C55AE0A}" dt="2020-03-20T18:54:55.581" v="13" actId="2711"/>
          <ac:spMkLst>
            <pc:docMk/>
            <pc:sldMk cId="3028354755" sldId="258"/>
            <ac:spMk id="2" creationId="{D6D2ADCA-4C80-2A4A-BDAA-88EACACBEE90}"/>
          </ac:spMkLst>
        </pc:spChg>
        <pc:spChg chg="mod">
          <ac:chgData name="Ronnie Fenwick" userId="12681683-60d5-4a0a-9ec4-ac71e8c50577" providerId="ADAL" clId="{C1E84C97-532C-414D-BE64-2A104C55AE0A}" dt="2020-03-20T18:49:01.669" v="5" actId="20577"/>
          <ac:spMkLst>
            <pc:docMk/>
            <pc:sldMk cId="3028354755" sldId="258"/>
            <ac:spMk id="3" creationId="{BA490AF3-0D14-0B47-BCEC-5A646B8884B2}"/>
          </ac:spMkLst>
        </pc:spChg>
      </pc:sldChg>
      <pc:sldChg chg="modSp">
        <pc:chgData name="Ronnie Fenwick" userId="12681683-60d5-4a0a-9ec4-ac71e8c50577" providerId="ADAL" clId="{C1E84C97-532C-414D-BE64-2A104C55AE0A}" dt="2020-03-24T15:33:02.568" v="511"/>
        <pc:sldMkLst>
          <pc:docMk/>
          <pc:sldMk cId="142131598" sldId="259"/>
        </pc:sldMkLst>
        <pc:spChg chg="mod">
          <ac:chgData name="Ronnie Fenwick" userId="12681683-60d5-4a0a-9ec4-ac71e8c50577" providerId="ADAL" clId="{C1E84C97-532C-414D-BE64-2A104C55AE0A}" dt="2020-03-24T15:33:02.568" v="511"/>
          <ac:spMkLst>
            <pc:docMk/>
            <pc:sldMk cId="142131598" sldId="259"/>
            <ac:spMk id="6" creationId="{97AF5722-8286-7F41-9339-A706A328CF08}"/>
          </ac:spMkLst>
        </pc:spChg>
        <pc:spChg chg="mod">
          <ac:chgData name="Ronnie Fenwick" userId="12681683-60d5-4a0a-9ec4-ac71e8c50577" providerId="ADAL" clId="{C1E84C97-532C-414D-BE64-2A104C55AE0A}" dt="2020-03-24T15:33:02.568" v="511"/>
          <ac:spMkLst>
            <pc:docMk/>
            <pc:sldMk cId="142131598" sldId="259"/>
            <ac:spMk id="9" creationId="{EFB548BA-77F6-B64D-8A26-9AFFE93673ED}"/>
          </ac:spMkLst>
        </pc:spChg>
        <pc:spChg chg="mod">
          <ac:chgData name="Ronnie Fenwick" userId="12681683-60d5-4a0a-9ec4-ac71e8c50577" providerId="ADAL" clId="{C1E84C97-532C-414D-BE64-2A104C55AE0A}" dt="2020-03-24T15:33:02.568" v="511"/>
          <ac:spMkLst>
            <pc:docMk/>
            <pc:sldMk cId="142131598" sldId="259"/>
            <ac:spMk id="11" creationId="{F6CA5696-33D7-8E4D-ADFB-AAEB03F40A79}"/>
          </ac:spMkLst>
        </pc:spChg>
      </pc:sldChg>
      <pc:sldChg chg="addSp delSp modSp">
        <pc:chgData name="Ronnie Fenwick" userId="12681683-60d5-4a0a-9ec4-ac71e8c50577" providerId="ADAL" clId="{C1E84C97-532C-414D-BE64-2A104C55AE0A}" dt="2020-03-20T19:22:52.959" v="408" actId="1076"/>
        <pc:sldMkLst>
          <pc:docMk/>
          <pc:sldMk cId="3533282096" sldId="260"/>
        </pc:sldMkLst>
        <pc:spChg chg="mod">
          <ac:chgData name="Ronnie Fenwick" userId="12681683-60d5-4a0a-9ec4-ac71e8c50577" providerId="ADAL" clId="{C1E84C97-532C-414D-BE64-2A104C55AE0A}" dt="2020-03-20T19:22:05.293" v="386" actId="1076"/>
          <ac:spMkLst>
            <pc:docMk/>
            <pc:sldMk cId="3533282096" sldId="260"/>
            <ac:spMk id="5" creationId="{66118F1A-F14A-494D-9F14-F9A77F48B52F}"/>
          </ac:spMkLst>
        </pc:spChg>
        <pc:spChg chg="mod">
          <ac:chgData name="Ronnie Fenwick" userId="12681683-60d5-4a0a-9ec4-ac71e8c50577" providerId="ADAL" clId="{C1E84C97-532C-414D-BE64-2A104C55AE0A}" dt="2020-03-20T19:20:18.426" v="249" actId="1076"/>
          <ac:spMkLst>
            <pc:docMk/>
            <pc:sldMk cId="3533282096" sldId="260"/>
            <ac:spMk id="6" creationId="{DE11FEDB-1011-4C86-9AD1-D94152782F90}"/>
          </ac:spMkLst>
        </pc:spChg>
        <pc:spChg chg="add del mod">
          <ac:chgData name="Ronnie Fenwick" userId="12681683-60d5-4a0a-9ec4-ac71e8c50577" providerId="ADAL" clId="{C1E84C97-532C-414D-BE64-2A104C55AE0A}" dt="2020-03-20T19:15:48.864" v="192" actId="478"/>
          <ac:spMkLst>
            <pc:docMk/>
            <pc:sldMk cId="3533282096" sldId="260"/>
            <ac:spMk id="17" creationId="{2D356F04-7B94-2D4F-8FCA-F3DD61B9C0C5}"/>
          </ac:spMkLst>
        </pc:spChg>
        <pc:spChg chg="mod">
          <ac:chgData name="Ronnie Fenwick" userId="12681683-60d5-4a0a-9ec4-ac71e8c50577" providerId="ADAL" clId="{C1E84C97-532C-414D-BE64-2A104C55AE0A}" dt="2020-03-20T19:19:40.783" v="241" actId="1076"/>
          <ac:spMkLst>
            <pc:docMk/>
            <pc:sldMk cId="3533282096" sldId="260"/>
            <ac:spMk id="42" creationId="{A3309B83-42BB-4773-AFC9-C554F29FD1A5}"/>
          </ac:spMkLst>
        </pc:spChg>
        <pc:spChg chg="mod">
          <ac:chgData name="Ronnie Fenwick" userId="12681683-60d5-4a0a-9ec4-ac71e8c50577" providerId="ADAL" clId="{C1E84C97-532C-414D-BE64-2A104C55AE0A}" dt="2020-03-20T19:17:03.308" v="196" actId="1076"/>
          <ac:spMkLst>
            <pc:docMk/>
            <pc:sldMk cId="3533282096" sldId="260"/>
            <ac:spMk id="44" creationId="{760D17F5-A444-4A28-A17B-2F4EF34D1B70}"/>
          </ac:spMkLst>
        </pc:spChg>
        <pc:spChg chg="mod">
          <ac:chgData name="Ronnie Fenwick" userId="12681683-60d5-4a0a-9ec4-ac71e8c50577" providerId="ADAL" clId="{C1E84C97-532C-414D-BE64-2A104C55AE0A}" dt="2020-03-20T19:19:40.783" v="241" actId="1076"/>
          <ac:spMkLst>
            <pc:docMk/>
            <pc:sldMk cId="3533282096" sldId="260"/>
            <ac:spMk id="46" creationId="{1CD5A427-79B4-4807-8572-201B3459FCE1}"/>
          </ac:spMkLst>
        </pc:spChg>
        <pc:picChg chg="add mod">
          <ac:chgData name="Ronnie Fenwick" userId="12681683-60d5-4a0a-9ec4-ac71e8c50577" providerId="ADAL" clId="{C1E84C97-532C-414D-BE64-2A104C55AE0A}" dt="2020-03-20T19:21:35.448" v="383"/>
          <ac:picMkLst>
            <pc:docMk/>
            <pc:sldMk cId="3533282096" sldId="260"/>
            <ac:picMk id="4" creationId="{EB8BF6AF-C776-D343-B2AF-70FC9B8A6D5F}"/>
          </ac:picMkLst>
        </pc:picChg>
        <pc:picChg chg="mod">
          <ac:chgData name="Ronnie Fenwick" userId="12681683-60d5-4a0a-9ec4-ac71e8c50577" providerId="ADAL" clId="{C1E84C97-532C-414D-BE64-2A104C55AE0A}" dt="2020-03-20T19:18:30.327" v="239" actId="1076"/>
          <ac:picMkLst>
            <pc:docMk/>
            <pc:sldMk cId="3533282096" sldId="260"/>
            <ac:picMk id="8" creationId="{16A4B9EA-325A-ED43-9168-FB92A9D3896C}"/>
          </ac:picMkLst>
        </pc:picChg>
        <pc:picChg chg="mod">
          <ac:chgData name="Ronnie Fenwick" userId="12681683-60d5-4a0a-9ec4-ac71e8c50577" providerId="ADAL" clId="{C1E84C97-532C-414D-BE64-2A104C55AE0A}" dt="2020-03-20T19:20:45.447" v="252" actId="1076"/>
          <ac:picMkLst>
            <pc:docMk/>
            <pc:sldMk cId="3533282096" sldId="260"/>
            <ac:picMk id="30" creationId="{33C77B27-CC55-4223-8195-90F8E9E70ECA}"/>
          </ac:picMkLst>
        </pc:picChg>
        <pc:picChg chg="mod">
          <ac:chgData name="Ronnie Fenwick" userId="12681683-60d5-4a0a-9ec4-ac71e8c50577" providerId="ADAL" clId="{C1E84C97-532C-414D-BE64-2A104C55AE0A}" dt="2020-03-20T19:17:03.308" v="196" actId="1076"/>
          <ac:picMkLst>
            <pc:docMk/>
            <pc:sldMk cId="3533282096" sldId="260"/>
            <ac:picMk id="40" creationId="{3EE4B0A0-FE32-401F-A5C9-EA00CB391C06}"/>
          </ac:picMkLst>
        </pc:picChg>
        <pc:picChg chg="mod">
          <ac:chgData name="Ronnie Fenwick" userId="12681683-60d5-4a0a-9ec4-ac71e8c50577" providerId="ADAL" clId="{C1E84C97-532C-414D-BE64-2A104C55AE0A}" dt="2020-03-20T19:20:12.912" v="248" actId="1076"/>
          <ac:picMkLst>
            <pc:docMk/>
            <pc:sldMk cId="3533282096" sldId="260"/>
            <ac:picMk id="1030" creationId="{CF7C3A99-45A9-8542-8A85-DF6F1F525FA7}"/>
          </ac:picMkLst>
        </pc:picChg>
        <pc:picChg chg="mod">
          <ac:chgData name="Ronnie Fenwick" userId="12681683-60d5-4a0a-9ec4-ac71e8c50577" providerId="ADAL" clId="{C1E84C97-532C-414D-BE64-2A104C55AE0A}" dt="2020-03-20T19:21:02.146" v="258" actId="1037"/>
          <ac:picMkLst>
            <pc:docMk/>
            <pc:sldMk cId="3533282096" sldId="260"/>
            <ac:picMk id="1034" creationId="{E674D3DC-E57B-BA43-AF1F-739DBF9D0A44}"/>
          </ac:picMkLst>
        </pc:picChg>
        <pc:picChg chg="mod">
          <ac:chgData name="Ronnie Fenwick" userId="12681683-60d5-4a0a-9ec4-ac71e8c50577" providerId="ADAL" clId="{C1E84C97-532C-414D-BE64-2A104C55AE0A}" dt="2020-03-20T19:22:52.959" v="408" actId="1076"/>
          <ac:picMkLst>
            <pc:docMk/>
            <pc:sldMk cId="3533282096" sldId="260"/>
            <ac:picMk id="1040" creationId="{1E4377C9-0176-1E4C-8BCD-3B893D74B57C}"/>
          </ac:picMkLst>
        </pc:picChg>
        <pc:picChg chg="mod">
          <ac:chgData name="Ronnie Fenwick" userId="12681683-60d5-4a0a-9ec4-ac71e8c50577" providerId="ADAL" clId="{C1E84C97-532C-414D-BE64-2A104C55AE0A}" dt="2020-03-20T19:20:23.498" v="250" actId="1076"/>
          <ac:picMkLst>
            <pc:docMk/>
            <pc:sldMk cId="3533282096" sldId="260"/>
            <ac:picMk id="1042" creationId="{24997F16-8376-824D-A053-6E314E63C757}"/>
          </ac:picMkLst>
        </pc:picChg>
      </pc:sldChg>
      <pc:sldChg chg="modSp">
        <pc:chgData name="Ronnie Fenwick" userId="12681683-60d5-4a0a-9ec4-ac71e8c50577" providerId="ADAL" clId="{C1E84C97-532C-414D-BE64-2A104C55AE0A}" dt="2020-03-20T19:08:57.646" v="157" actId="1076"/>
        <pc:sldMkLst>
          <pc:docMk/>
          <pc:sldMk cId="2478754158" sldId="265"/>
        </pc:sldMkLst>
        <pc:spChg chg="mod">
          <ac:chgData name="Ronnie Fenwick" userId="12681683-60d5-4a0a-9ec4-ac71e8c50577" providerId="ADAL" clId="{C1E84C97-532C-414D-BE64-2A104C55AE0A}" dt="2020-03-20T18:55:10.891" v="14" actId="2711"/>
          <ac:spMkLst>
            <pc:docMk/>
            <pc:sldMk cId="2478754158" sldId="265"/>
            <ac:spMk id="2" creationId="{D6D2ADCA-4C80-2A4A-BDAA-88EACACBEE90}"/>
          </ac:spMkLst>
        </pc:spChg>
        <pc:spChg chg="mod">
          <ac:chgData name="Ronnie Fenwick" userId="12681683-60d5-4a0a-9ec4-ac71e8c50577" providerId="ADAL" clId="{C1E84C97-532C-414D-BE64-2A104C55AE0A}" dt="2020-03-20T19:08:49.597" v="156" actId="1076"/>
          <ac:spMkLst>
            <pc:docMk/>
            <pc:sldMk cId="2478754158" sldId="265"/>
            <ac:spMk id="5" creationId="{785C9AC9-C84C-4737-A7BC-3256ECB90292}"/>
          </ac:spMkLst>
        </pc:spChg>
        <pc:picChg chg="mod">
          <ac:chgData name="Ronnie Fenwick" userId="12681683-60d5-4a0a-9ec4-ac71e8c50577" providerId="ADAL" clId="{C1E84C97-532C-414D-BE64-2A104C55AE0A}" dt="2020-03-20T19:08:57.646" v="157" actId="1076"/>
          <ac:picMkLst>
            <pc:docMk/>
            <pc:sldMk cId="2478754158" sldId="265"/>
            <ac:picMk id="4" creationId="{6D7AA541-5A2F-4823-A2B9-CE6C1C6135EC}"/>
          </ac:picMkLst>
        </pc:picChg>
      </pc:sldChg>
      <pc:sldChg chg="modSp">
        <pc:chgData name="Ronnie Fenwick" userId="12681683-60d5-4a0a-9ec4-ac71e8c50577" providerId="ADAL" clId="{C1E84C97-532C-414D-BE64-2A104C55AE0A}" dt="2020-03-20T19:00:41.629" v="94"/>
        <pc:sldMkLst>
          <pc:docMk/>
          <pc:sldMk cId="1241549607" sldId="266"/>
        </pc:sldMkLst>
        <pc:spChg chg="mod">
          <ac:chgData name="Ronnie Fenwick" userId="12681683-60d5-4a0a-9ec4-ac71e8c50577" providerId="ADAL" clId="{C1E84C97-532C-414D-BE64-2A104C55AE0A}" dt="2020-03-20T18:55:46.430" v="18" actId="2711"/>
          <ac:spMkLst>
            <pc:docMk/>
            <pc:sldMk cId="1241549607" sldId="266"/>
            <ac:spMk id="2" creationId="{D6D2ADCA-4C80-2A4A-BDAA-88EACACBEE90}"/>
          </ac:spMkLst>
        </pc:spChg>
        <pc:spChg chg="mod">
          <ac:chgData name="Ronnie Fenwick" userId="12681683-60d5-4a0a-9ec4-ac71e8c50577" providerId="ADAL" clId="{C1E84C97-532C-414D-BE64-2A104C55AE0A}" dt="2020-03-20T19:00:41.629" v="94"/>
          <ac:spMkLst>
            <pc:docMk/>
            <pc:sldMk cId="1241549607" sldId="266"/>
            <ac:spMk id="3" creationId="{BA490AF3-0D14-0B47-BCEC-5A646B8884B2}"/>
          </ac:spMkLst>
        </pc:spChg>
        <pc:spChg chg="mod">
          <ac:chgData name="Ronnie Fenwick" userId="12681683-60d5-4a0a-9ec4-ac71e8c50577" providerId="ADAL" clId="{C1E84C97-532C-414D-BE64-2A104C55AE0A}" dt="2020-03-20T19:00:37.320" v="93"/>
          <ac:spMkLst>
            <pc:docMk/>
            <pc:sldMk cId="1241549607" sldId="266"/>
            <ac:spMk id="5" creationId="{DBFEAF2B-F415-420A-935A-07AFA3F123D6}"/>
          </ac:spMkLst>
        </pc:spChg>
        <pc:picChg chg="mod">
          <ac:chgData name="Ronnie Fenwick" userId="12681683-60d5-4a0a-9ec4-ac71e8c50577" providerId="ADAL" clId="{C1E84C97-532C-414D-BE64-2A104C55AE0A}" dt="2020-03-20T19:00:19.013" v="91" actId="1076"/>
          <ac:picMkLst>
            <pc:docMk/>
            <pc:sldMk cId="1241549607" sldId="266"/>
            <ac:picMk id="7" creationId="{7C36EFB7-AE68-44A9-82CF-E6F30F61FF1A}"/>
          </ac:picMkLst>
        </pc:picChg>
        <pc:picChg chg="mod">
          <ac:chgData name="Ronnie Fenwick" userId="12681683-60d5-4a0a-9ec4-ac71e8c50577" providerId="ADAL" clId="{C1E84C97-532C-414D-BE64-2A104C55AE0A}" dt="2020-03-20T19:00:19.013" v="91" actId="1076"/>
          <ac:picMkLst>
            <pc:docMk/>
            <pc:sldMk cId="1241549607" sldId="266"/>
            <ac:picMk id="8" creationId="{52189D08-F13A-49A3-A3FB-35CDDF961132}"/>
          </ac:picMkLst>
        </pc:picChg>
        <pc:picChg chg="mod">
          <ac:chgData name="Ronnie Fenwick" userId="12681683-60d5-4a0a-9ec4-ac71e8c50577" providerId="ADAL" clId="{C1E84C97-532C-414D-BE64-2A104C55AE0A}" dt="2020-03-20T19:00:19.013" v="91" actId="1076"/>
          <ac:picMkLst>
            <pc:docMk/>
            <pc:sldMk cId="1241549607" sldId="266"/>
            <ac:picMk id="9" creationId="{7DC363D4-AE76-422E-A209-56980390F3C7}"/>
          </ac:picMkLst>
        </pc:picChg>
        <pc:picChg chg="mod">
          <ac:chgData name="Ronnie Fenwick" userId="12681683-60d5-4a0a-9ec4-ac71e8c50577" providerId="ADAL" clId="{C1E84C97-532C-414D-BE64-2A104C55AE0A}" dt="2020-03-20T19:00:19.013" v="91" actId="1076"/>
          <ac:picMkLst>
            <pc:docMk/>
            <pc:sldMk cId="1241549607" sldId="266"/>
            <ac:picMk id="10" creationId="{E067506E-864A-492E-B400-B013A3214014}"/>
          </ac:picMkLst>
        </pc:picChg>
        <pc:picChg chg="mod">
          <ac:chgData name="Ronnie Fenwick" userId="12681683-60d5-4a0a-9ec4-ac71e8c50577" providerId="ADAL" clId="{C1E84C97-532C-414D-BE64-2A104C55AE0A}" dt="2020-03-20T19:00:19.013" v="91" actId="1076"/>
          <ac:picMkLst>
            <pc:docMk/>
            <pc:sldMk cId="1241549607" sldId="266"/>
            <ac:picMk id="11" creationId="{C090FB8B-316C-436B-A1F2-A73EAF2CAD5B}"/>
          </ac:picMkLst>
        </pc:picChg>
        <pc:picChg chg="mod">
          <ac:chgData name="Ronnie Fenwick" userId="12681683-60d5-4a0a-9ec4-ac71e8c50577" providerId="ADAL" clId="{C1E84C97-532C-414D-BE64-2A104C55AE0A}" dt="2020-03-20T19:00:19.013" v="91" actId="1076"/>
          <ac:picMkLst>
            <pc:docMk/>
            <pc:sldMk cId="1241549607" sldId="266"/>
            <ac:picMk id="12" creationId="{1372E8D5-71F7-45F7-B0C3-4F0CA1A8C1F3}"/>
          </ac:picMkLst>
        </pc:picChg>
        <pc:picChg chg="mod">
          <ac:chgData name="Ronnie Fenwick" userId="12681683-60d5-4a0a-9ec4-ac71e8c50577" providerId="ADAL" clId="{C1E84C97-532C-414D-BE64-2A104C55AE0A}" dt="2020-03-20T19:00:19.013" v="91" actId="1076"/>
          <ac:picMkLst>
            <pc:docMk/>
            <pc:sldMk cId="1241549607" sldId="266"/>
            <ac:picMk id="13" creationId="{17D0BC92-3A18-4A98-A593-93CCEAFBDFDA}"/>
          </ac:picMkLst>
        </pc:picChg>
        <pc:picChg chg="mod">
          <ac:chgData name="Ronnie Fenwick" userId="12681683-60d5-4a0a-9ec4-ac71e8c50577" providerId="ADAL" clId="{C1E84C97-532C-414D-BE64-2A104C55AE0A}" dt="2020-03-20T19:00:19.013" v="91" actId="1076"/>
          <ac:picMkLst>
            <pc:docMk/>
            <pc:sldMk cId="1241549607" sldId="266"/>
            <ac:picMk id="14" creationId="{4A0C4875-1012-4522-AECD-29F8D986FE27}"/>
          </ac:picMkLst>
        </pc:picChg>
        <pc:picChg chg="mod">
          <ac:chgData name="Ronnie Fenwick" userId="12681683-60d5-4a0a-9ec4-ac71e8c50577" providerId="ADAL" clId="{C1E84C97-532C-414D-BE64-2A104C55AE0A}" dt="2020-03-20T19:00:19.013" v="91" actId="1076"/>
          <ac:picMkLst>
            <pc:docMk/>
            <pc:sldMk cId="1241549607" sldId="266"/>
            <ac:picMk id="16" creationId="{CFE8BB9C-FCC4-4878-B685-C8F244BF3448}"/>
          </ac:picMkLst>
        </pc:picChg>
        <pc:picChg chg="mod">
          <ac:chgData name="Ronnie Fenwick" userId="12681683-60d5-4a0a-9ec4-ac71e8c50577" providerId="ADAL" clId="{C1E84C97-532C-414D-BE64-2A104C55AE0A}" dt="2020-03-20T19:00:19.013" v="91" actId="1076"/>
          <ac:picMkLst>
            <pc:docMk/>
            <pc:sldMk cId="1241549607" sldId="266"/>
            <ac:picMk id="17" creationId="{B4BE5B83-6396-42DE-AE3E-3142F80F6006}"/>
          </ac:picMkLst>
        </pc:picChg>
      </pc:sldChg>
      <pc:sldChg chg="modSp">
        <pc:chgData name="Ronnie Fenwick" userId="12681683-60d5-4a0a-9ec4-ac71e8c50577" providerId="ADAL" clId="{C1E84C97-532C-414D-BE64-2A104C55AE0A}" dt="2020-03-24T13:30:30.762" v="510" actId="1076"/>
        <pc:sldMkLst>
          <pc:docMk/>
          <pc:sldMk cId="1095133564" sldId="267"/>
        </pc:sldMkLst>
        <pc:spChg chg="mod">
          <ac:chgData name="Ronnie Fenwick" userId="12681683-60d5-4a0a-9ec4-ac71e8c50577" providerId="ADAL" clId="{C1E84C97-532C-414D-BE64-2A104C55AE0A}" dt="2020-03-20T18:56:13.923" v="20" actId="2711"/>
          <ac:spMkLst>
            <pc:docMk/>
            <pc:sldMk cId="1095133564" sldId="267"/>
            <ac:spMk id="2" creationId="{D6D2ADCA-4C80-2A4A-BDAA-88EACACBEE90}"/>
          </ac:spMkLst>
        </pc:spChg>
        <pc:spChg chg="mod">
          <ac:chgData name="Ronnie Fenwick" userId="12681683-60d5-4a0a-9ec4-ac71e8c50577" providerId="ADAL" clId="{C1E84C97-532C-414D-BE64-2A104C55AE0A}" dt="2020-03-20T18:58:02.851" v="34" actId="1076"/>
          <ac:spMkLst>
            <pc:docMk/>
            <pc:sldMk cId="1095133564" sldId="267"/>
            <ac:spMk id="3" creationId="{BA490AF3-0D14-0B47-BCEC-5A646B8884B2}"/>
          </ac:spMkLst>
        </pc:spChg>
        <pc:spChg chg="mod">
          <ac:chgData name="Ronnie Fenwick" userId="12681683-60d5-4a0a-9ec4-ac71e8c50577" providerId="ADAL" clId="{C1E84C97-532C-414D-BE64-2A104C55AE0A}" dt="2020-03-20T19:03:56.065" v="103" actId="20577"/>
          <ac:spMkLst>
            <pc:docMk/>
            <pc:sldMk cId="1095133564" sldId="267"/>
            <ac:spMk id="5" creationId="{42B4960E-C157-429A-BE8C-C668B78FF640}"/>
          </ac:spMkLst>
        </pc:spChg>
        <pc:spChg chg="mod">
          <ac:chgData name="Ronnie Fenwick" userId="12681683-60d5-4a0a-9ec4-ac71e8c50577" providerId="ADAL" clId="{C1E84C97-532C-414D-BE64-2A104C55AE0A}" dt="2020-03-20T19:06:29.862" v="150" actId="1035"/>
          <ac:spMkLst>
            <pc:docMk/>
            <pc:sldMk cId="1095133564" sldId="267"/>
            <ac:spMk id="7" creationId="{3A6B399A-D78F-40F1-B7DE-D907685CC0BC}"/>
          </ac:spMkLst>
        </pc:spChg>
        <pc:picChg chg="mod">
          <ac:chgData name="Ronnie Fenwick" userId="12681683-60d5-4a0a-9ec4-ac71e8c50577" providerId="ADAL" clId="{C1E84C97-532C-414D-BE64-2A104C55AE0A}" dt="2020-03-24T13:30:30.762" v="510" actId="1076"/>
          <ac:picMkLst>
            <pc:docMk/>
            <pc:sldMk cId="1095133564" sldId="267"/>
            <ac:picMk id="8" creationId="{F6903AC0-7877-4FB4-941A-B4F5E5EF17F5}"/>
          </ac:picMkLst>
        </pc:picChg>
        <pc:picChg chg="mod">
          <ac:chgData name="Ronnie Fenwick" userId="12681683-60d5-4a0a-9ec4-ac71e8c50577" providerId="ADAL" clId="{C1E84C97-532C-414D-BE64-2A104C55AE0A}" dt="2020-03-20T19:06:21.674" v="144" actId="1035"/>
          <ac:picMkLst>
            <pc:docMk/>
            <pc:sldMk cId="1095133564" sldId="267"/>
            <ac:picMk id="1026" creationId="{6488ED3F-29B8-47E8-99AE-355EDD0EF2DC}"/>
          </ac:picMkLst>
        </pc:picChg>
      </pc:sldChg>
      <pc:sldChg chg="modSp">
        <pc:chgData name="Ronnie Fenwick" userId="12681683-60d5-4a0a-9ec4-ac71e8c50577" providerId="ADAL" clId="{C1E84C97-532C-414D-BE64-2A104C55AE0A}" dt="2020-03-20T19:32:43.431" v="508" actId="1076"/>
        <pc:sldMkLst>
          <pc:docMk/>
          <pc:sldMk cId="3156738443" sldId="268"/>
        </pc:sldMkLst>
        <pc:spChg chg="mod">
          <ac:chgData name="Ronnie Fenwick" userId="12681683-60d5-4a0a-9ec4-ac71e8c50577" providerId="ADAL" clId="{C1E84C97-532C-414D-BE64-2A104C55AE0A}" dt="2020-03-20T18:56:31.064" v="22" actId="113"/>
          <ac:spMkLst>
            <pc:docMk/>
            <pc:sldMk cId="3156738443" sldId="268"/>
            <ac:spMk id="2" creationId="{D6D2ADCA-4C80-2A4A-BDAA-88EACACBEE90}"/>
          </ac:spMkLst>
        </pc:spChg>
        <pc:spChg chg="mod">
          <ac:chgData name="Ronnie Fenwick" userId="12681683-60d5-4a0a-9ec4-ac71e8c50577" providerId="ADAL" clId="{C1E84C97-532C-414D-BE64-2A104C55AE0A}" dt="2020-03-20T19:32:43.431" v="508" actId="1076"/>
          <ac:spMkLst>
            <pc:docMk/>
            <pc:sldMk cId="3156738443" sldId="268"/>
            <ac:spMk id="3" creationId="{BA490AF3-0D14-0B47-BCEC-5A646B8884B2}"/>
          </ac:spMkLst>
        </pc:spChg>
      </pc:sldChg>
      <pc:sldChg chg="modSp">
        <pc:chgData name="Ronnie Fenwick" userId="12681683-60d5-4a0a-9ec4-ac71e8c50577" providerId="ADAL" clId="{C1E84C97-532C-414D-BE64-2A104C55AE0A}" dt="2020-03-20T19:28:13.501" v="505" actId="20577"/>
        <pc:sldMkLst>
          <pc:docMk/>
          <pc:sldMk cId="4015731073" sldId="286"/>
        </pc:sldMkLst>
        <pc:spChg chg="mod">
          <ac:chgData name="Ronnie Fenwick" userId="12681683-60d5-4a0a-9ec4-ac71e8c50577" providerId="ADAL" clId="{C1E84C97-532C-414D-BE64-2A104C55AE0A}" dt="2020-03-20T18:55:57.854" v="19" actId="113"/>
          <ac:spMkLst>
            <pc:docMk/>
            <pc:sldMk cId="4015731073" sldId="286"/>
            <ac:spMk id="2" creationId="{D6D2ADCA-4C80-2A4A-BDAA-88EACACBEE90}"/>
          </ac:spMkLst>
        </pc:spChg>
        <pc:spChg chg="mod">
          <ac:chgData name="Ronnie Fenwick" userId="12681683-60d5-4a0a-9ec4-ac71e8c50577" providerId="ADAL" clId="{C1E84C97-532C-414D-BE64-2A104C55AE0A}" dt="2020-03-20T19:25:20.348" v="428" actId="1076"/>
          <ac:spMkLst>
            <pc:docMk/>
            <pc:sldMk cId="4015731073" sldId="286"/>
            <ac:spMk id="3" creationId="{BA490AF3-0D14-0B47-BCEC-5A646B8884B2}"/>
          </ac:spMkLst>
        </pc:spChg>
        <pc:graphicFrameChg chg="mod modGraphic">
          <ac:chgData name="Ronnie Fenwick" userId="12681683-60d5-4a0a-9ec4-ac71e8c50577" providerId="ADAL" clId="{C1E84C97-532C-414D-BE64-2A104C55AE0A}" dt="2020-03-20T19:28:13.501" v="505" actId="20577"/>
          <ac:graphicFrameMkLst>
            <pc:docMk/>
            <pc:sldMk cId="4015731073" sldId="286"/>
            <ac:graphicFrameMk id="5" creationId="{EFC16C01-58DE-40CD-B4FC-4729CCE22BB1}"/>
          </ac:graphicFrameMkLst>
        </pc:graphicFrameChg>
      </pc:sldChg>
      <pc:sldChg chg="modSp">
        <pc:chgData name="Ronnie Fenwick" userId="12681683-60d5-4a0a-9ec4-ac71e8c50577" providerId="ADAL" clId="{C1E84C97-532C-414D-BE64-2A104C55AE0A}" dt="2020-03-20T18:54:08.945" v="12" actId="113"/>
        <pc:sldMkLst>
          <pc:docMk/>
          <pc:sldMk cId="2374462066" sldId="287"/>
        </pc:sldMkLst>
        <pc:spChg chg="mod">
          <ac:chgData name="Ronnie Fenwick" userId="12681683-60d5-4a0a-9ec4-ac71e8c50577" providerId="ADAL" clId="{C1E84C97-532C-414D-BE64-2A104C55AE0A}" dt="2020-03-20T18:54:08.945" v="12" actId="113"/>
          <ac:spMkLst>
            <pc:docMk/>
            <pc:sldMk cId="2374462066" sldId="287"/>
            <ac:spMk id="2" creationId="{D6D2ADCA-4C80-2A4A-BDAA-88EACACBEE90}"/>
          </ac:spMkLst>
        </pc:spChg>
        <pc:spChg chg="mod">
          <ac:chgData name="Ronnie Fenwick" userId="12681683-60d5-4a0a-9ec4-ac71e8c50577" providerId="ADAL" clId="{C1E84C97-532C-414D-BE64-2A104C55AE0A}" dt="2020-03-20T18:49:27.171" v="10" actId="14100"/>
          <ac:spMkLst>
            <pc:docMk/>
            <pc:sldMk cId="2374462066" sldId="287"/>
            <ac:spMk id="3" creationId="{BA490AF3-0D14-0B47-BCEC-5A646B8884B2}"/>
          </ac:spMkLst>
        </pc:spChg>
      </pc:sldChg>
      <pc:sldChg chg="addSp modSp">
        <pc:chgData name="Ronnie Fenwick" userId="12681683-60d5-4a0a-9ec4-ac71e8c50577" providerId="ADAL" clId="{C1E84C97-532C-414D-BE64-2A104C55AE0A}" dt="2020-03-20T19:25:02.736" v="426" actId="20577"/>
        <pc:sldMkLst>
          <pc:docMk/>
          <pc:sldMk cId="14779415" sldId="288"/>
        </pc:sldMkLst>
        <pc:spChg chg="mod">
          <ac:chgData name="Ronnie Fenwick" userId="12681683-60d5-4a0a-9ec4-ac71e8c50577" providerId="ADAL" clId="{C1E84C97-532C-414D-BE64-2A104C55AE0A}" dt="2020-03-20T18:55:32.857" v="17" actId="113"/>
          <ac:spMkLst>
            <pc:docMk/>
            <pc:sldMk cId="14779415" sldId="288"/>
            <ac:spMk id="2" creationId="{D6D2ADCA-4C80-2A4A-BDAA-88EACACBEE90}"/>
          </ac:spMkLst>
        </pc:spChg>
        <pc:spChg chg="add mod">
          <ac:chgData name="Ronnie Fenwick" userId="12681683-60d5-4a0a-9ec4-ac71e8c50577" providerId="ADAL" clId="{C1E84C97-532C-414D-BE64-2A104C55AE0A}" dt="2020-03-20T19:04:17.732" v="109" actId="1036"/>
          <ac:spMkLst>
            <pc:docMk/>
            <pc:sldMk cId="14779415" sldId="288"/>
            <ac:spMk id="3" creationId="{6A38FAA6-9034-3940-9EE9-0EB40877FB2C}"/>
          </ac:spMkLst>
        </pc:spChg>
        <pc:spChg chg="mod">
          <ac:chgData name="Ronnie Fenwick" userId="12681683-60d5-4a0a-9ec4-ac71e8c50577" providerId="ADAL" clId="{C1E84C97-532C-414D-BE64-2A104C55AE0A}" dt="2020-03-20T19:02:39.950" v="95"/>
          <ac:spMkLst>
            <pc:docMk/>
            <pc:sldMk cId="14779415" sldId="288"/>
            <ac:spMk id="4" creationId="{55957D0D-059E-4ED4-948D-7FB48F88C7A9}"/>
          </ac:spMkLst>
        </pc:spChg>
        <pc:graphicFrameChg chg="mod modGraphic">
          <ac:chgData name="Ronnie Fenwick" userId="12681683-60d5-4a0a-9ec4-ac71e8c50577" providerId="ADAL" clId="{C1E84C97-532C-414D-BE64-2A104C55AE0A}" dt="2020-03-20T19:25:02.736" v="426" actId="20577"/>
          <ac:graphicFrameMkLst>
            <pc:docMk/>
            <pc:sldMk cId="14779415" sldId="288"/>
            <ac:graphicFrameMk id="6" creationId="{7059C0A7-4CE2-433C-A761-31F798AA302C}"/>
          </ac:graphicFrameMkLst>
        </pc:graphicFrameChg>
      </pc:sldChg>
    </pc:docChg>
  </pc:docChgLst>
  <pc:docChgLst>
    <pc:chgData name="Darren Mills" userId="d7e221ee-d8ec-4fe9-9dd4-cc38d28d2831" providerId="ADAL" clId="{4F06DE6D-1810-4CC8-9C74-5A00758B37F5}"/>
    <pc:docChg chg="undo redo custSel addSld delSld modSld sldOrd">
      <pc:chgData name="Darren Mills" userId="d7e221ee-d8ec-4fe9-9dd4-cc38d28d2831" providerId="ADAL" clId="{4F06DE6D-1810-4CC8-9C74-5A00758B37F5}" dt="2020-03-26T13:47:55.023" v="13731" actId="1076"/>
      <pc:docMkLst>
        <pc:docMk/>
      </pc:docMkLst>
      <pc:sldChg chg="modSp mod modNotesTx">
        <pc:chgData name="Darren Mills" userId="d7e221ee-d8ec-4fe9-9dd4-cc38d28d2831" providerId="ADAL" clId="{4F06DE6D-1810-4CC8-9C74-5A00758B37F5}" dt="2020-03-26T03:42:48.082" v="12538" actId="6549"/>
        <pc:sldMkLst>
          <pc:docMk/>
          <pc:sldMk cId="3028354755" sldId="258"/>
        </pc:sldMkLst>
        <pc:spChg chg="mod">
          <ac:chgData name="Darren Mills" userId="d7e221ee-d8ec-4fe9-9dd4-cc38d28d2831" providerId="ADAL" clId="{4F06DE6D-1810-4CC8-9C74-5A00758B37F5}" dt="2020-03-16T16:27:36.341" v="76" actId="113"/>
          <ac:spMkLst>
            <pc:docMk/>
            <pc:sldMk cId="3028354755" sldId="258"/>
            <ac:spMk id="2" creationId="{D6D2ADCA-4C80-2A4A-BDAA-88EACACBEE90}"/>
          </ac:spMkLst>
        </pc:spChg>
        <pc:spChg chg="mod">
          <ac:chgData name="Darren Mills" userId="d7e221ee-d8ec-4fe9-9dd4-cc38d28d2831" providerId="ADAL" clId="{4F06DE6D-1810-4CC8-9C74-5A00758B37F5}" dt="2020-03-17T17:03:41.352" v="1626" actId="20577"/>
          <ac:spMkLst>
            <pc:docMk/>
            <pc:sldMk cId="3028354755" sldId="258"/>
            <ac:spMk id="3" creationId="{BA490AF3-0D14-0B47-BCEC-5A646B8884B2}"/>
          </ac:spMkLst>
        </pc:spChg>
      </pc:sldChg>
      <pc:sldChg chg="del">
        <pc:chgData name="Darren Mills" userId="d7e221ee-d8ec-4fe9-9dd4-cc38d28d2831" providerId="ADAL" clId="{4F06DE6D-1810-4CC8-9C74-5A00758B37F5}" dt="2020-03-24T17:32:39.320" v="10041" actId="2696"/>
        <pc:sldMkLst>
          <pc:docMk/>
          <pc:sldMk cId="142131598" sldId="259"/>
        </pc:sldMkLst>
      </pc:sldChg>
      <pc:sldChg chg="addSp delSp modSp mod modNotesTx">
        <pc:chgData name="Darren Mills" userId="d7e221ee-d8ec-4fe9-9dd4-cc38d28d2831" providerId="ADAL" clId="{4F06DE6D-1810-4CC8-9C74-5A00758B37F5}" dt="2020-03-26T13:47:55.023" v="13731" actId="1076"/>
        <pc:sldMkLst>
          <pc:docMk/>
          <pc:sldMk cId="3533282096" sldId="260"/>
        </pc:sldMkLst>
        <pc:spChg chg="add mod">
          <ac:chgData name="Darren Mills" userId="d7e221ee-d8ec-4fe9-9dd4-cc38d28d2831" providerId="ADAL" clId="{4F06DE6D-1810-4CC8-9C74-5A00758B37F5}" dt="2020-03-26T13:47:55.023" v="13731" actId="1076"/>
          <ac:spMkLst>
            <pc:docMk/>
            <pc:sldMk cId="3533282096" sldId="260"/>
            <ac:spMk id="3" creationId="{7851136A-A734-4BB7-BC6A-6556D2D30850}"/>
          </ac:spMkLst>
        </pc:spChg>
        <pc:spChg chg="mod">
          <ac:chgData name="Darren Mills" userId="d7e221ee-d8ec-4fe9-9dd4-cc38d28d2831" providerId="ADAL" clId="{4F06DE6D-1810-4CC8-9C74-5A00758B37F5}" dt="2020-03-26T03:39:10.298" v="12484" actId="20577"/>
          <ac:spMkLst>
            <pc:docMk/>
            <pc:sldMk cId="3533282096" sldId="260"/>
            <ac:spMk id="42" creationId="{A3309B83-42BB-4773-AFC9-C554F29FD1A5}"/>
          </ac:spMkLst>
        </pc:spChg>
        <pc:spChg chg="del">
          <ac:chgData name="Darren Mills" userId="d7e221ee-d8ec-4fe9-9dd4-cc38d28d2831" providerId="ADAL" clId="{4F06DE6D-1810-4CC8-9C74-5A00758B37F5}" dt="2020-03-24T18:41:29.869" v="10246"/>
          <ac:spMkLst>
            <pc:docMk/>
            <pc:sldMk cId="3533282096" sldId="260"/>
            <ac:spMk id="44" creationId="{760D17F5-A444-4A28-A17B-2F4EF34D1B70}"/>
          </ac:spMkLst>
        </pc:spChg>
        <pc:picChg chg="del">
          <ac:chgData name="Darren Mills" userId="d7e221ee-d8ec-4fe9-9dd4-cc38d28d2831" providerId="ADAL" clId="{4F06DE6D-1810-4CC8-9C74-5A00758B37F5}" dt="2020-03-24T18:41:25.553" v="10245"/>
          <ac:picMkLst>
            <pc:docMk/>
            <pc:sldMk cId="3533282096" sldId="260"/>
            <ac:picMk id="40" creationId="{3EE4B0A0-FE32-401F-A5C9-EA00CB391C06}"/>
          </ac:picMkLst>
        </pc:picChg>
        <pc:picChg chg="del">
          <ac:chgData name="Darren Mills" userId="d7e221ee-d8ec-4fe9-9dd4-cc38d28d2831" providerId="ADAL" clId="{4F06DE6D-1810-4CC8-9C74-5A00758B37F5}" dt="2020-03-24T18:41:40.554" v="10247" actId="478"/>
          <ac:picMkLst>
            <pc:docMk/>
            <pc:sldMk cId="3533282096" sldId="260"/>
            <ac:picMk id="1040" creationId="{1E4377C9-0176-1E4C-8BCD-3B893D74B57C}"/>
          </ac:picMkLst>
        </pc:picChg>
      </pc:sldChg>
      <pc:sldChg chg="modSp mod modNotesTx">
        <pc:chgData name="Darren Mills" userId="d7e221ee-d8ec-4fe9-9dd4-cc38d28d2831" providerId="ADAL" clId="{4F06DE6D-1810-4CC8-9C74-5A00758B37F5}" dt="2020-03-26T04:47:56.565" v="13689" actId="20577"/>
        <pc:sldMkLst>
          <pc:docMk/>
          <pc:sldMk cId="255895592" sldId="262"/>
        </pc:sldMkLst>
        <pc:spChg chg="mod">
          <ac:chgData name="Darren Mills" userId="d7e221ee-d8ec-4fe9-9dd4-cc38d28d2831" providerId="ADAL" clId="{4F06DE6D-1810-4CC8-9C74-5A00758B37F5}" dt="2020-03-24T18:14:07.558" v="10244" actId="20577"/>
          <ac:spMkLst>
            <pc:docMk/>
            <pc:sldMk cId="255895592" sldId="262"/>
            <ac:spMk id="3" creationId="{F9B18519-5B8D-4738-BE51-A33548DD66FD}"/>
          </ac:spMkLst>
        </pc:spChg>
        <pc:spChg chg="mod">
          <ac:chgData name="Darren Mills" userId="d7e221ee-d8ec-4fe9-9dd4-cc38d28d2831" providerId="ADAL" clId="{4F06DE6D-1810-4CC8-9C74-5A00758B37F5}" dt="2020-03-24T18:03:53.208" v="10233" actId="2711"/>
          <ac:spMkLst>
            <pc:docMk/>
            <pc:sldMk cId="255895592" sldId="262"/>
            <ac:spMk id="22" creationId="{7F63921B-A9A1-5449-B726-9DD6A7474057}"/>
          </ac:spMkLst>
        </pc:spChg>
      </pc:sldChg>
      <pc:sldChg chg="delSp modSp mod modNotesTx">
        <pc:chgData name="Darren Mills" userId="d7e221ee-d8ec-4fe9-9dd4-cc38d28d2831" providerId="ADAL" clId="{4F06DE6D-1810-4CC8-9C74-5A00758B37F5}" dt="2020-03-26T03:40:48.416" v="12529" actId="20577"/>
        <pc:sldMkLst>
          <pc:docMk/>
          <pc:sldMk cId="3591136229" sldId="263"/>
        </pc:sldMkLst>
        <pc:spChg chg="mod">
          <ac:chgData name="Darren Mills" userId="d7e221ee-d8ec-4fe9-9dd4-cc38d28d2831" providerId="ADAL" clId="{4F06DE6D-1810-4CC8-9C74-5A00758B37F5}" dt="2020-03-17T19:11:20.718" v="3751" actId="113"/>
          <ac:spMkLst>
            <pc:docMk/>
            <pc:sldMk cId="3591136229" sldId="263"/>
            <ac:spMk id="32" creationId="{2B65679C-498A-4BF6-AC4C-C082232A2C40}"/>
          </ac:spMkLst>
        </pc:spChg>
        <pc:spChg chg="mod">
          <ac:chgData name="Darren Mills" userId="d7e221ee-d8ec-4fe9-9dd4-cc38d28d2831" providerId="ADAL" clId="{4F06DE6D-1810-4CC8-9C74-5A00758B37F5}" dt="2020-03-18T12:35:05.513" v="5325" actId="14100"/>
          <ac:spMkLst>
            <pc:docMk/>
            <pc:sldMk cId="3591136229" sldId="263"/>
            <ac:spMk id="33" creationId="{9EAEF474-B40C-447D-ADC8-9A1CBC4955F6}"/>
          </ac:spMkLst>
        </pc:spChg>
        <pc:spChg chg="mod">
          <ac:chgData name="Darren Mills" userId="d7e221ee-d8ec-4fe9-9dd4-cc38d28d2831" providerId="ADAL" clId="{4F06DE6D-1810-4CC8-9C74-5A00758B37F5}" dt="2020-03-18T12:36:20.700" v="5479" actId="20577"/>
          <ac:spMkLst>
            <pc:docMk/>
            <pc:sldMk cId="3591136229" sldId="263"/>
            <ac:spMk id="34" creationId="{30B21028-598B-4FD2-A502-FB869DAC287E}"/>
          </ac:spMkLst>
        </pc:spChg>
        <pc:spChg chg="mod">
          <ac:chgData name="Darren Mills" userId="d7e221ee-d8ec-4fe9-9dd4-cc38d28d2831" providerId="ADAL" clId="{4F06DE6D-1810-4CC8-9C74-5A00758B37F5}" dt="2020-03-17T19:12:42.279" v="3986" actId="20577"/>
          <ac:spMkLst>
            <pc:docMk/>
            <pc:sldMk cId="3591136229" sldId="263"/>
            <ac:spMk id="39" creationId="{3CD35D8A-1BA0-4BD9-9B78-2D3F8DDA8647}"/>
          </ac:spMkLst>
        </pc:spChg>
        <pc:picChg chg="del">
          <ac:chgData name="Darren Mills" userId="d7e221ee-d8ec-4fe9-9dd4-cc38d28d2831" providerId="ADAL" clId="{4F06DE6D-1810-4CC8-9C74-5A00758B37F5}" dt="2020-03-25T21:23:28.529" v="12323"/>
          <ac:picMkLst>
            <pc:docMk/>
            <pc:sldMk cId="3591136229" sldId="263"/>
            <ac:picMk id="11" creationId="{527A6904-BBFB-40BE-A13B-ED05A298C264}"/>
          </ac:picMkLst>
        </pc:picChg>
      </pc:sldChg>
      <pc:sldChg chg="modSp del">
        <pc:chgData name="Darren Mills" userId="d7e221ee-d8ec-4fe9-9dd4-cc38d28d2831" providerId="ADAL" clId="{4F06DE6D-1810-4CC8-9C74-5A00758B37F5}" dt="2020-03-17T17:58:52.510" v="2310" actId="2696"/>
        <pc:sldMkLst>
          <pc:docMk/>
          <pc:sldMk cId="1280986189" sldId="264"/>
        </pc:sldMkLst>
        <pc:spChg chg="mod">
          <ac:chgData name="Darren Mills" userId="d7e221ee-d8ec-4fe9-9dd4-cc38d28d2831" providerId="ADAL" clId="{4F06DE6D-1810-4CC8-9C74-5A00758B37F5}" dt="2020-03-17T17:58:35.227" v="2309" actId="20578"/>
          <ac:spMkLst>
            <pc:docMk/>
            <pc:sldMk cId="1280986189" sldId="264"/>
            <ac:spMk id="43" creationId="{8E92C122-C547-49EB-AD5A-DF9078D68EB6}"/>
          </ac:spMkLst>
        </pc:spChg>
      </pc:sldChg>
      <pc:sldChg chg="addSp delSp modSp add mod modNotesTx">
        <pc:chgData name="Darren Mills" userId="d7e221ee-d8ec-4fe9-9dd4-cc38d28d2831" providerId="ADAL" clId="{4F06DE6D-1810-4CC8-9C74-5A00758B37F5}" dt="2020-03-26T05:13:49.416" v="13704" actId="20577"/>
        <pc:sldMkLst>
          <pc:docMk/>
          <pc:sldMk cId="2478754158" sldId="265"/>
        </pc:sldMkLst>
        <pc:spChg chg="mod">
          <ac:chgData name="Darren Mills" userId="d7e221ee-d8ec-4fe9-9dd4-cc38d28d2831" providerId="ADAL" clId="{4F06DE6D-1810-4CC8-9C74-5A00758B37F5}" dt="2020-03-16T16:28:14.061" v="94" actId="113"/>
          <ac:spMkLst>
            <pc:docMk/>
            <pc:sldMk cId="2478754158" sldId="265"/>
            <ac:spMk id="2" creationId="{D6D2ADCA-4C80-2A4A-BDAA-88EACACBEE90}"/>
          </ac:spMkLst>
        </pc:spChg>
        <pc:spChg chg="del mod">
          <ac:chgData name="Darren Mills" userId="d7e221ee-d8ec-4fe9-9dd4-cc38d28d2831" providerId="ADAL" clId="{4F06DE6D-1810-4CC8-9C74-5A00758B37F5}" dt="2020-03-17T16:21:18.815" v="131" actId="478"/>
          <ac:spMkLst>
            <pc:docMk/>
            <pc:sldMk cId="2478754158" sldId="265"/>
            <ac:spMk id="3" creationId="{BA490AF3-0D14-0B47-BCEC-5A646B8884B2}"/>
          </ac:spMkLst>
        </pc:spChg>
        <pc:spChg chg="add mod">
          <ac:chgData name="Darren Mills" userId="d7e221ee-d8ec-4fe9-9dd4-cc38d28d2831" providerId="ADAL" clId="{4F06DE6D-1810-4CC8-9C74-5A00758B37F5}" dt="2020-03-24T19:53:28.248" v="10255" actId="20577"/>
          <ac:spMkLst>
            <pc:docMk/>
            <pc:sldMk cId="2478754158" sldId="265"/>
            <ac:spMk id="5" creationId="{785C9AC9-C84C-4737-A7BC-3256ECB90292}"/>
          </ac:spMkLst>
        </pc:spChg>
        <pc:picChg chg="add mod">
          <ac:chgData name="Darren Mills" userId="d7e221ee-d8ec-4fe9-9dd4-cc38d28d2831" providerId="ADAL" clId="{4F06DE6D-1810-4CC8-9C74-5A00758B37F5}" dt="2020-03-17T16:22:55.707" v="141" actId="1076"/>
          <ac:picMkLst>
            <pc:docMk/>
            <pc:sldMk cId="2478754158" sldId="265"/>
            <ac:picMk id="4" creationId="{6D7AA541-5A2F-4823-A2B9-CE6C1C6135EC}"/>
          </ac:picMkLst>
        </pc:picChg>
      </pc:sldChg>
      <pc:sldChg chg="addSp delSp modSp add mod modNotesTx">
        <pc:chgData name="Darren Mills" userId="d7e221ee-d8ec-4fe9-9dd4-cc38d28d2831" providerId="ADAL" clId="{4F06DE6D-1810-4CC8-9C74-5A00758B37F5}" dt="2020-03-26T05:18:24.330" v="13709" actId="20577"/>
        <pc:sldMkLst>
          <pc:docMk/>
          <pc:sldMk cId="1241549607" sldId="266"/>
        </pc:sldMkLst>
        <pc:spChg chg="mod">
          <ac:chgData name="Darren Mills" userId="d7e221ee-d8ec-4fe9-9dd4-cc38d28d2831" providerId="ADAL" clId="{4F06DE6D-1810-4CC8-9C74-5A00758B37F5}" dt="2020-03-17T21:27:46.945" v="4035" actId="6549"/>
          <ac:spMkLst>
            <pc:docMk/>
            <pc:sldMk cId="1241549607" sldId="266"/>
            <ac:spMk id="2" creationId="{D6D2ADCA-4C80-2A4A-BDAA-88EACACBEE90}"/>
          </ac:spMkLst>
        </pc:spChg>
        <pc:spChg chg="mod">
          <ac:chgData name="Darren Mills" userId="d7e221ee-d8ec-4fe9-9dd4-cc38d28d2831" providerId="ADAL" clId="{4F06DE6D-1810-4CC8-9C74-5A00758B37F5}" dt="2020-03-25T01:56:18.387" v="10323" actId="2711"/>
          <ac:spMkLst>
            <pc:docMk/>
            <pc:sldMk cId="1241549607" sldId="266"/>
            <ac:spMk id="3" creationId="{BA490AF3-0D14-0B47-BCEC-5A646B8884B2}"/>
          </ac:spMkLst>
        </pc:spChg>
        <pc:spChg chg="add del">
          <ac:chgData name="Darren Mills" userId="d7e221ee-d8ec-4fe9-9dd4-cc38d28d2831" providerId="ADAL" clId="{4F06DE6D-1810-4CC8-9C74-5A00758B37F5}" dt="2020-03-17T21:30:52.642" v="4211"/>
          <ac:spMkLst>
            <pc:docMk/>
            <pc:sldMk cId="1241549607" sldId="266"/>
            <ac:spMk id="4" creationId="{38F2F500-753F-4E35-8D43-F8259951C17C}"/>
          </ac:spMkLst>
        </pc:spChg>
        <pc:spChg chg="add mod">
          <ac:chgData name="Darren Mills" userId="d7e221ee-d8ec-4fe9-9dd4-cc38d28d2831" providerId="ADAL" clId="{4F06DE6D-1810-4CC8-9C74-5A00758B37F5}" dt="2020-03-17T21:53:16.138" v="4372" actId="12"/>
          <ac:spMkLst>
            <pc:docMk/>
            <pc:sldMk cId="1241549607" sldId="266"/>
            <ac:spMk id="5" creationId="{DBFEAF2B-F415-420A-935A-07AFA3F123D6}"/>
          </ac:spMkLst>
        </pc:spChg>
        <pc:picChg chg="add del">
          <ac:chgData name="Darren Mills" userId="d7e221ee-d8ec-4fe9-9dd4-cc38d28d2831" providerId="ADAL" clId="{4F06DE6D-1810-4CC8-9C74-5A00758B37F5}" dt="2020-03-17T21:41:19.862" v="4290" actId="478"/>
          <ac:picMkLst>
            <pc:docMk/>
            <pc:sldMk cId="1241549607" sldId="266"/>
            <ac:picMk id="6" creationId="{02B219A8-1B5E-48F1-BF4E-0FB012392A91}"/>
          </ac:picMkLst>
        </pc:picChg>
        <pc:picChg chg="add mod">
          <ac:chgData name="Darren Mills" userId="d7e221ee-d8ec-4fe9-9dd4-cc38d28d2831" providerId="ADAL" clId="{4F06DE6D-1810-4CC8-9C74-5A00758B37F5}" dt="2020-03-17T21:52:33.299" v="4367" actId="1076"/>
          <ac:picMkLst>
            <pc:docMk/>
            <pc:sldMk cId="1241549607" sldId="266"/>
            <ac:picMk id="7" creationId="{7C36EFB7-AE68-44A9-82CF-E6F30F61FF1A}"/>
          </ac:picMkLst>
        </pc:picChg>
        <pc:picChg chg="add mod">
          <ac:chgData name="Darren Mills" userId="d7e221ee-d8ec-4fe9-9dd4-cc38d28d2831" providerId="ADAL" clId="{4F06DE6D-1810-4CC8-9C74-5A00758B37F5}" dt="2020-03-17T21:53:03.062" v="4370" actId="1076"/>
          <ac:picMkLst>
            <pc:docMk/>
            <pc:sldMk cId="1241549607" sldId="266"/>
            <ac:picMk id="8" creationId="{52189D08-F13A-49A3-A3FB-35CDDF961132}"/>
          </ac:picMkLst>
        </pc:picChg>
        <pc:picChg chg="add mod">
          <ac:chgData name="Darren Mills" userId="d7e221ee-d8ec-4fe9-9dd4-cc38d28d2831" providerId="ADAL" clId="{4F06DE6D-1810-4CC8-9C74-5A00758B37F5}" dt="2020-03-17T21:52:48.462" v="4369" actId="1076"/>
          <ac:picMkLst>
            <pc:docMk/>
            <pc:sldMk cId="1241549607" sldId="266"/>
            <ac:picMk id="9" creationId="{7DC363D4-AE76-422E-A209-56980390F3C7}"/>
          </ac:picMkLst>
        </pc:picChg>
        <pc:picChg chg="add mod">
          <ac:chgData name="Darren Mills" userId="d7e221ee-d8ec-4fe9-9dd4-cc38d28d2831" providerId="ADAL" clId="{4F06DE6D-1810-4CC8-9C74-5A00758B37F5}" dt="2020-03-17T21:52:21.262" v="4365" actId="1076"/>
          <ac:picMkLst>
            <pc:docMk/>
            <pc:sldMk cId="1241549607" sldId="266"/>
            <ac:picMk id="10" creationId="{E067506E-864A-492E-B400-B013A3214014}"/>
          </ac:picMkLst>
        </pc:picChg>
        <pc:picChg chg="add mod">
          <ac:chgData name="Darren Mills" userId="d7e221ee-d8ec-4fe9-9dd4-cc38d28d2831" providerId="ADAL" clId="{4F06DE6D-1810-4CC8-9C74-5A00758B37F5}" dt="2020-03-17T21:52:07.795" v="4362" actId="1076"/>
          <ac:picMkLst>
            <pc:docMk/>
            <pc:sldMk cId="1241549607" sldId="266"/>
            <ac:picMk id="11" creationId="{C090FB8B-316C-436B-A1F2-A73EAF2CAD5B}"/>
          </ac:picMkLst>
        </pc:picChg>
        <pc:picChg chg="add mod">
          <ac:chgData name="Darren Mills" userId="d7e221ee-d8ec-4fe9-9dd4-cc38d28d2831" providerId="ADAL" clId="{4F06DE6D-1810-4CC8-9C74-5A00758B37F5}" dt="2020-03-17T21:52:04.365" v="4361" actId="1076"/>
          <ac:picMkLst>
            <pc:docMk/>
            <pc:sldMk cId="1241549607" sldId="266"/>
            <ac:picMk id="12" creationId="{1372E8D5-71F7-45F7-B0C3-4F0CA1A8C1F3}"/>
          </ac:picMkLst>
        </pc:picChg>
        <pc:picChg chg="add mod">
          <ac:chgData name="Darren Mills" userId="d7e221ee-d8ec-4fe9-9dd4-cc38d28d2831" providerId="ADAL" clId="{4F06DE6D-1810-4CC8-9C74-5A00758B37F5}" dt="2020-03-17T21:53:26.523" v="4374" actId="1076"/>
          <ac:picMkLst>
            <pc:docMk/>
            <pc:sldMk cId="1241549607" sldId="266"/>
            <ac:picMk id="13" creationId="{17D0BC92-3A18-4A98-A593-93CCEAFBDFDA}"/>
          </ac:picMkLst>
        </pc:picChg>
        <pc:picChg chg="add mod">
          <ac:chgData name="Darren Mills" userId="d7e221ee-d8ec-4fe9-9dd4-cc38d28d2831" providerId="ADAL" clId="{4F06DE6D-1810-4CC8-9C74-5A00758B37F5}" dt="2020-03-17T21:53:44.215" v="4377" actId="1076"/>
          <ac:picMkLst>
            <pc:docMk/>
            <pc:sldMk cId="1241549607" sldId="266"/>
            <ac:picMk id="14" creationId="{4A0C4875-1012-4522-AECD-29F8D986FE27}"/>
          </ac:picMkLst>
        </pc:picChg>
        <pc:picChg chg="add del mod">
          <ac:chgData name="Darren Mills" userId="d7e221ee-d8ec-4fe9-9dd4-cc38d28d2831" providerId="ADAL" clId="{4F06DE6D-1810-4CC8-9C74-5A00758B37F5}" dt="2020-03-17T21:46:04.760" v="4335" actId="478"/>
          <ac:picMkLst>
            <pc:docMk/>
            <pc:sldMk cId="1241549607" sldId="266"/>
            <ac:picMk id="15" creationId="{BAA141C7-5FB1-4C18-8043-C54CEAF35405}"/>
          </ac:picMkLst>
        </pc:picChg>
        <pc:picChg chg="add mod">
          <ac:chgData name="Darren Mills" userId="d7e221ee-d8ec-4fe9-9dd4-cc38d28d2831" providerId="ADAL" clId="{4F06DE6D-1810-4CC8-9C74-5A00758B37F5}" dt="2020-03-17T21:53:50.348" v="4378" actId="1076"/>
          <ac:picMkLst>
            <pc:docMk/>
            <pc:sldMk cId="1241549607" sldId="266"/>
            <ac:picMk id="16" creationId="{CFE8BB9C-FCC4-4878-B685-C8F244BF3448}"/>
          </ac:picMkLst>
        </pc:picChg>
        <pc:picChg chg="add mod">
          <ac:chgData name="Darren Mills" userId="d7e221ee-d8ec-4fe9-9dd4-cc38d28d2831" providerId="ADAL" clId="{4F06DE6D-1810-4CC8-9C74-5A00758B37F5}" dt="2020-03-17T21:54:06.287" v="4381" actId="1035"/>
          <ac:picMkLst>
            <pc:docMk/>
            <pc:sldMk cId="1241549607" sldId="266"/>
            <ac:picMk id="17" creationId="{B4BE5B83-6396-42DE-AE3E-3142F80F6006}"/>
          </ac:picMkLst>
        </pc:picChg>
        <pc:picChg chg="add del mod">
          <ac:chgData name="Darren Mills" userId="d7e221ee-d8ec-4fe9-9dd4-cc38d28d2831" providerId="ADAL" clId="{4F06DE6D-1810-4CC8-9C74-5A00758B37F5}" dt="2020-03-17T21:39:37.889" v="4288"/>
          <ac:picMkLst>
            <pc:docMk/>
            <pc:sldMk cId="1241549607" sldId="266"/>
            <ac:picMk id="1026" creationId="{7E2FB147-46B6-4542-973F-761ACAC0BE7D}"/>
          </ac:picMkLst>
        </pc:picChg>
        <pc:picChg chg="add del mod">
          <ac:chgData name="Darren Mills" userId="d7e221ee-d8ec-4fe9-9dd4-cc38d28d2831" providerId="ADAL" clId="{4F06DE6D-1810-4CC8-9C74-5A00758B37F5}" dt="2020-03-17T21:56:19.810" v="4395" actId="478"/>
          <ac:picMkLst>
            <pc:docMk/>
            <pc:sldMk cId="1241549607" sldId="266"/>
            <ac:picMk id="1028" creationId="{59DC5818-8619-4718-B633-5216D0438AEA}"/>
          </ac:picMkLst>
        </pc:picChg>
      </pc:sldChg>
      <pc:sldChg chg="addSp delSp modSp add mod modNotesTx">
        <pc:chgData name="Darren Mills" userId="d7e221ee-d8ec-4fe9-9dd4-cc38d28d2831" providerId="ADAL" clId="{4F06DE6D-1810-4CC8-9C74-5A00758B37F5}" dt="2020-03-26T04:01:38.082" v="12893" actId="20577"/>
        <pc:sldMkLst>
          <pc:docMk/>
          <pc:sldMk cId="1095133564" sldId="267"/>
        </pc:sldMkLst>
        <pc:spChg chg="mod">
          <ac:chgData name="Darren Mills" userId="d7e221ee-d8ec-4fe9-9dd4-cc38d28d2831" providerId="ADAL" clId="{4F06DE6D-1810-4CC8-9C74-5A00758B37F5}" dt="2020-03-18T05:30:40.464" v="4441" actId="20577"/>
          <ac:spMkLst>
            <pc:docMk/>
            <pc:sldMk cId="1095133564" sldId="267"/>
            <ac:spMk id="2" creationId="{D6D2ADCA-4C80-2A4A-BDAA-88EACACBEE90}"/>
          </ac:spMkLst>
        </pc:spChg>
        <pc:spChg chg="mod">
          <ac:chgData name="Darren Mills" userId="d7e221ee-d8ec-4fe9-9dd4-cc38d28d2831" providerId="ADAL" clId="{4F06DE6D-1810-4CC8-9C74-5A00758B37F5}" dt="2020-03-18T05:33:17.237" v="4465" actId="1076"/>
          <ac:spMkLst>
            <pc:docMk/>
            <pc:sldMk cId="1095133564" sldId="267"/>
            <ac:spMk id="3" creationId="{BA490AF3-0D14-0B47-BCEC-5A646B8884B2}"/>
          </ac:spMkLst>
        </pc:spChg>
        <pc:spChg chg="add del">
          <ac:chgData name="Darren Mills" userId="d7e221ee-d8ec-4fe9-9dd4-cc38d28d2831" providerId="ADAL" clId="{4F06DE6D-1810-4CC8-9C74-5A00758B37F5}" dt="2020-03-18T05:31:02.830" v="4443"/>
          <ac:spMkLst>
            <pc:docMk/>
            <pc:sldMk cId="1095133564" sldId="267"/>
            <ac:spMk id="4" creationId="{253CCD4E-1FAA-4A88-9595-10BDBDA5BF00}"/>
          </ac:spMkLst>
        </pc:spChg>
        <pc:spChg chg="add mod">
          <ac:chgData name="Darren Mills" userId="d7e221ee-d8ec-4fe9-9dd4-cc38d28d2831" providerId="ADAL" clId="{4F06DE6D-1810-4CC8-9C74-5A00758B37F5}" dt="2020-03-18T05:31:49.581" v="4447"/>
          <ac:spMkLst>
            <pc:docMk/>
            <pc:sldMk cId="1095133564" sldId="267"/>
            <ac:spMk id="5" creationId="{42B4960E-C157-429A-BE8C-C668B78FF640}"/>
          </ac:spMkLst>
        </pc:spChg>
        <pc:spChg chg="add mod">
          <ac:chgData name="Darren Mills" userId="d7e221ee-d8ec-4fe9-9dd4-cc38d28d2831" providerId="ADAL" clId="{4F06DE6D-1810-4CC8-9C74-5A00758B37F5}" dt="2020-03-18T06:24:25.414" v="5278" actId="20577"/>
          <ac:spMkLst>
            <pc:docMk/>
            <pc:sldMk cId="1095133564" sldId="267"/>
            <ac:spMk id="7" creationId="{3A6B399A-D78F-40F1-B7DE-D907685CC0BC}"/>
          </ac:spMkLst>
        </pc:spChg>
        <pc:picChg chg="add mod">
          <ac:chgData name="Darren Mills" userId="d7e221ee-d8ec-4fe9-9dd4-cc38d28d2831" providerId="ADAL" clId="{4F06DE6D-1810-4CC8-9C74-5A00758B37F5}" dt="2020-03-18T05:34:13.156" v="4468" actId="1076"/>
          <ac:picMkLst>
            <pc:docMk/>
            <pc:sldMk cId="1095133564" sldId="267"/>
            <ac:picMk id="1026" creationId="{6488ED3F-29B8-47E8-99AE-355EDD0EF2DC}"/>
          </ac:picMkLst>
        </pc:picChg>
      </pc:sldChg>
      <pc:sldChg chg="addSp delSp modSp add mod ord modNotesTx">
        <pc:chgData name="Darren Mills" userId="d7e221ee-d8ec-4fe9-9dd4-cc38d28d2831" providerId="ADAL" clId="{4F06DE6D-1810-4CC8-9C74-5A00758B37F5}" dt="2020-03-26T04:04:28.353" v="12943" actId="20577"/>
        <pc:sldMkLst>
          <pc:docMk/>
          <pc:sldMk cId="3156738443" sldId="268"/>
        </pc:sldMkLst>
        <pc:spChg chg="mod">
          <ac:chgData name="Darren Mills" userId="d7e221ee-d8ec-4fe9-9dd4-cc38d28d2831" providerId="ADAL" clId="{4F06DE6D-1810-4CC8-9C74-5A00758B37F5}" dt="2020-03-18T05:58:31.266" v="4739" actId="1076"/>
          <ac:spMkLst>
            <pc:docMk/>
            <pc:sldMk cId="3156738443" sldId="268"/>
            <ac:spMk id="2" creationId="{D6D2ADCA-4C80-2A4A-BDAA-88EACACBEE90}"/>
          </ac:spMkLst>
        </pc:spChg>
        <pc:spChg chg="mod">
          <ac:chgData name="Darren Mills" userId="d7e221ee-d8ec-4fe9-9dd4-cc38d28d2831" providerId="ADAL" clId="{4F06DE6D-1810-4CC8-9C74-5A00758B37F5}" dt="2020-03-18T06:25:47.124" v="5286"/>
          <ac:spMkLst>
            <pc:docMk/>
            <pc:sldMk cId="3156738443" sldId="268"/>
            <ac:spMk id="3" creationId="{BA490AF3-0D14-0B47-BCEC-5A646B8884B2}"/>
          </ac:spMkLst>
        </pc:spChg>
        <pc:picChg chg="add del mod">
          <ac:chgData name="Darren Mills" userId="d7e221ee-d8ec-4fe9-9dd4-cc38d28d2831" providerId="ADAL" clId="{4F06DE6D-1810-4CC8-9C74-5A00758B37F5}" dt="2020-03-18T05:44:38.553" v="4660" actId="478"/>
          <ac:picMkLst>
            <pc:docMk/>
            <pc:sldMk cId="3156738443" sldId="268"/>
            <ac:picMk id="5" creationId="{17AD5832-BF22-46C1-8601-200CC30B466C}"/>
          </ac:picMkLst>
        </pc:picChg>
        <pc:picChg chg="add del mod">
          <ac:chgData name="Darren Mills" userId="d7e221ee-d8ec-4fe9-9dd4-cc38d28d2831" providerId="ADAL" clId="{4F06DE6D-1810-4CC8-9C74-5A00758B37F5}" dt="2020-03-18T05:49:44.336" v="4667" actId="478"/>
          <ac:picMkLst>
            <pc:docMk/>
            <pc:sldMk cId="3156738443" sldId="268"/>
            <ac:picMk id="7" creationId="{C63A0BFA-4268-4D5B-B86D-972DF01F6D44}"/>
          </ac:picMkLst>
        </pc:picChg>
        <pc:picChg chg="add del mod">
          <ac:chgData name="Darren Mills" userId="d7e221ee-d8ec-4fe9-9dd4-cc38d28d2831" providerId="ADAL" clId="{4F06DE6D-1810-4CC8-9C74-5A00758B37F5}" dt="2020-03-18T05:49:44.336" v="4667" actId="478"/>
          <ac:picMkLst>
            <pc:docMk/>
            <pc:sldMk cId="3156738443" sldId="268"/>
            <ac:picMk id="9" creationId="{03C3EDA8-9652-46FB-AB62-307F189293C9}"/>
          </ac:picMkLst>
        </pc:picChg>
        <pc:picChg chg="add del mod">
          <ac:chgData name="Darren Mills" userId="d7e221ee-d8ec-4fe9-9dd4-cc38d28d2831" providerId="ADAL" clId="{4F06DE6D-1810-4CC8-9C74-5A00758B37F5}" dt="2020-03-18T05:55:17.180" v="4676" actId="478"/>
          <ac:picMkLst>
            <pc:docMk/>
            <pc:sldMk cId="3156738443" sldId="268"/>
            <ac:picMk id="11" creationId="{6DBCD6E1-CC32-4B23-8B7B-F97C367FC133}"/>
          </ac:picMkLst>
        </pc:picChg>
        <pc:picChg chg="add del mod">
          <ac:chgData name="Darren Mills" userId="d7e221ee-d8ec-4fe9-9dd4-cc38d28d2831" providerId="ADAL" clId="{4F06DE6D-1810-4CC8-9C74-5A00758B37F5}" dt="2020-03-18T05:55:15.324" v="4675" actId="478"/>
          <ac:picMkLst>
            <pc:docMk/>
            <pc:sldMk cId="3156738443" sldId="268"/>
            <ac:picMk id="13" creationId="{38792BD1-C442-47C6-A86D-D5EC4639465F}"/>
          </ac:picMkLst>
        </pc:picChg>
        <pc:picChg chg="add mod">
          <ac:chgData name="Darren Mills" userId="d7e221ee-d8ec-4fe9-9dd4-cc38d28d2831" providerId="ADAL" clId="{4F06DE6D-1810-4CC8-9C74-5A00758B37F5}" dt="2020-03-18T05:58:52.247" v="4742" actId="14861"/>
          <ac:picMkLst>
            <pc:docMk/>
            <pc:sldMk cId="3156738443" sldId="268"/>
            <ac:picMk id="15" creationId="{4728AEC7-085B-4717-A2DA-B8D00E5E5B25}"/>
          </ac:picMkLst>
        </pc:picChg>
        <pc:picChg chg="add mod">
          <ac:chgData name="Darren Mills" userId="d7e221ee-d8ec-4fe9-9dd4-cc38d28d2831" providerId="ADAL" clId="{4F06DE6D-1810-4CC8-9C74-5A00758B37F5}" dt="2020-03-18T05:58:52.247" v="4742" actId="14861"/>
          <ac:picMkLst>
            <pc:docMk/>
            <pc:sldMk cId="3156738443" sldId="268"/>
            <ac:picMk id="17" creationId="{652D7946-6C40-42A8-A98C-233EFFBE15D1}"/>
          </ac:picMkLst>
        </pc:picChg>
        <pc:picChg chg="add mod">
          <ac:chgData name="Darren Mills" userId="d7e221ee-d8ec-4fe9-9dd4-cc38d28d2831" providerId="ADAL" clId="{4F06DE6D-1810-4CC8-9C74-5A00758B37F5}" dt="2020-03-18T05:58:52.247" v="4742" actId="14861"/>
          <ac:picMkLst>
            <pc:docMk/>
            <pc:sldMk cId="3156738443" sldId="268"/>
            <ac:picMk id="19" creationId="{38E95383-269C-4719-9140-BBD937731185}"/>
          </ac:picMkLst>
        </pc:picChg>
        <pc:picChg chg="add mod">
          <ac:chgData name="Darren Mills" userId="d7e221ee-d8ec-4fe9-9dd4-cc38d28d2831" providerId="ADAL" clId="{4F06DE6D-1810-4CC8-9C74-5A00758B37F5}" dt="2020-03-18T05:58:52.247" v="4742" actId="14861"/>
          <ac:picMkLst>
            <pc:docMk/>
            <pc:sldMk cId="3156738443" sldId="268"/>
            <ac:picMk id="21" creationId="{791936A8-E71F-4C50-965E-1939C7097F9F}"/>
          </ac:picMkLst>
        </pc:picChg>
        <pc:picChg chg="add mod">
          <ac:chgData name="Darren Mills" userId="d7e221ee-d8ec-4fe9-9dd4-cc38d28d2831" providerId="ADAL" clId="{4F06DE6D-1810-4CC8-9C74-5A00758B37F5}" dt="2020-03-18T05:58:52.247" v="4742" actId="14861"/>
          <ac:picMkLst>
            <pc:docMk/>
            <pc:sldMk cId="3156738443" sldId="268"/>
            <ac:picMk id="23" creationId="{CBF001FD-25E9-41B7-B138-D7448608E8CE}"/>
          </ac:picMkLst>
        </pc:picChg>
        <pc:picChg chg="add mod">
          <ac:chgData name="Darren Mills" userId="d7e221ee-d8ec-4fe9-9dd4-cc38d28d2831" providerId="ADAL" clId="{4F06DE6D-1810-4CC8-9C74-5A00758B37F5}" dt="2020-03-18T05:58:52.247" v="4742" actId="14861"/>
          <ac:picMkLst>
            <pc:docMk/>
            <pc:sldMk cId="3156738443" sldId="268"/>
            <ac:picMk id="25" creationId="{2D66EE21-7E24-4310-A8B3-8B11900B6B46}"/>
          </ac:picMkLst>
        </pc:picChg>
        <pc:picChg chg="add mod">
          <ac:chgData name="Darren Mills" userId="d7e221ee-d8ec-4fe9-9dd4-cc38d28d2831" providerId="ADAL" clId="{4F06DE6D-1810-4CC8-9C74-5A00758B37F5}" dt="2020-03-18T05:58:52.247" v="4742" actId="14861"/>
          <ac:picMkLst>
            <pc:docMk/>
            <pc:sldMk cId="3156738443" sldId="268"/>
            <ac:picMk id="27" creationId="{D764FB76-5D0A-4831-A2DF-498EBDF1CC0B}"/>
          </ac:picMkLst>
        </pc:picChg>
        <pc:picChg chg="add mod">
          <ac:chgData name="Darren Mills" userId="d7e221ee-d8ec-4fe9-9dd4-cc38d28d2831" providerId="ADAL" clId="{4F06DE6D-1810-4CC8-9C74-5A00758B37F5}" dt="2020-03-18T05:58:52.247" v="4742" actId="14861"/>
          <ac:picMkLst>
            <pc:docMk/>
            <pc:sldMk cId="3156738443" sldId="268"/>
            <ac:picMk id="29" creationId="{E4D38324-B488-4350-957E-14BEB4E5035B}"/>
          </ac:picMkLst>
        </pc:picChg>
      </pc:sldChg>
      <pc:sldChg chg="add">
        <pc:chgData name="Darren Mills" userId="d7e221ee-d8ec-4fe9-9dd4-cc38d28d2831" providerId="ADAL" clId="{4F06DE6D-1810-4CC8-9C74-5A00758B37F5}" dt="2020-03-16T16:27:08.693" v="40"/>
        <pc:sldMkLst>
          <pc:docMk/>
          <pc:sldMk cId="1832458668" sldId="269"/>
        </pc:sldMkLst>
      </pc:sldChg>
      <pc:sldChg chg="modSp add mod modNotesTx">
        <pc:chgData name="Darren Mills" userId="d7e221ee-d8ec-4fe9-9dd4-cc38d28d2831" providerId="ADAL" clId="{4F06DE6D-1810-4CC8-9C74-5A00758B37F5}" dt="2020-03-26T04:20:30.724" v="13238" actId="20577"/>
        <pc:sldMkLst>
          <pc:docMk/>
          <pc:sldMk cId="3033075177" sldId="270"/>
        </pc:sldMkLst>
        <pc:graphicFrameChg chg="modGraphic">
          <ac:chgData name="Darren Mills" userId="d7e221ee-d8ec-4fe9-9dd4-cc38d28d2831" providerId="ADAL" clId="{4F06DE6D-1810-4CC8-9C74-5A00758B37F5}" dt="2020-03-25T03:30:10.247" v="10511" actId="20577"/>
          <ac:graphicFrameMkLst>
            <pc:docMk/>
            <pc:sldMk cId="3033075177" sldId="270"/>
            <ac:graphicFrameMk id="10" creationId="{1DCD6B66-D449-42D7-B993-1B6920CFAC99}"/>
          </ac:graphicFrameMkLst>
        </pc:graphicFrameChg>
      </pc:sldChg>
      <pc:sldChg chg="addSp delSp modSp add mod modNotesTx">
        <pc:chgData name="Darren Mills" userId="d7e221ee-d8ec-4fe9-9dd4-cc38d28d2831" providerId="ADAL" clId="{4F06DE6D-1810-4CC8-9C74-5A00758B37F5}" dt="2020-03-26T04:23:32.264" v="13269" actId="20577"/>
        <pc:sldMkLst>
          <pc:docMk/>
          <pc:sldMk cId="3839090802" sldId="271"/>
        </pc:sldMkLst>
        <pc:spChg chg="del mod">
          <ac:chgData name="Darren Mills" userId="d7e221ee-d8ec-4fe9-9dd4-cc38d28d2831" providerId="ADAL" clId="{4F06DE6D-1810-4CC8-9C74-5A00758B37F5}" dt="2020-03-24T04:55:40.567" v="5496" actId="478"/>
          <ac:spMkLst>
            <pc:docMk/>
            <pc:sldMk cId="3839090802" sldId="271"/>
            <ac:spMk id="3" creationId="{BA490AF3-0D14-0B47-BCEC-5A646B8884B2}"/>
          </ac:spMkLst>
        </pc:spChg>
        <pc:picChg chg="add del mod">
          <ac:chgData name="Darren Mills" userId="d7e221ee-d8ec-4fe9-9dd4-cc38d28d2831" providerId="ADAL" clId="{4F06DE6D-1810-4CC8-9C74-5A00758B37F5}" dt="2020-03-24T04:58:26.083" v="5505" actId="478"/>
          <ac:picMkLst>
            <pc:docMk/>
            <pc:sldMk cId="3839090802" sldId="271"/>
            <ac:picMk id="1026" creationId="{88ACB1AC-15B8-4FB0-99E4-458CDCDBCDE7}"/>
          </ac:picMkLst>
        </pc:picChg>
        <pc:picChg chg="add mod">
          <ac:chgData name="Darren Mills" userId="d7e221ee-d8ec-4fe9-9dd4-cc38d28d2831" providerId="ADAL" clId="{4F06DE6D-1810-4CC8-9C74-5A00758B37F5}" dt="2020-03-24T04:58:50.916" v="5510" actId="692"/>
          <ac:picMkLst>
            <pc:docMk/>
            <pc:sldMk cId="3839090802" sldId="271"/>
            <ac:picMk id="1028" creationId="{B64810A1-2153-4B45-891D-F1CF7E0CA59A}"/>
          </ac:picMkLst>
        </pc:picChg>
      </pc:sldChg>
      <pc:sldChg chg="add">
        <pc:chgData name="Darren Mills" userId="d7e221ee-d8ec-4fe9-9dd4-cc38d28d2831" providerId="ADAL" clId="{4F06DE6D-1810-4CC8-9C74-5A00758B37F5}" dt="2020-03-16T16:27:12.305" v="41"/>
        <pc:sldMkLst>
          <pc:docMk/>
          <pc:sldMk cId="1986679988" sldId="272"/>
        </pc:sldMkLst>
      </pc:sldChg>
      <pc:sldChg chg="addSp delSp modSp add mod ord">
        <pc:chgData name="Darren Mills" userId="d7e221ee-d8ec-4fe9-9dd4-cc38d28d2831" providerId="ADAL" clId="{4F06DE6D-1810-4CC8-9C74-5A00758B37F5}" dt="2020-03-25T21:33:34.713" v="12366" actId="207"/>
        <pc:sldMkLst>
          <pc:docMk/>
          <pc:sldMk cId="4172166311" sldId="273"/>
        </pc:sldMkLst>
        <pc:spChg chg="mod">
          <ac:chgData name="Darren Mills" userId="d7e221ee-d8ec-4fe9-9dd4-cc38d28d2831" providerId="ADAL" clId="{4F06DE6D-1810-4CC8-9C74-5A00758B37F5}" dt="2020-03-25T18:04:52.993" v="10935" actId="20577"/>
          <ac:spMkLst>
            <pc:docMk/>
            <pc:sldMk cId="4172166311" sldId="273"/>
            <ac:spMk id="2" creationId="{D6D2ADCA-4C80-2A4A-BDAA-88EACACBEE90}"/>
          </ac:spMkLst>
        </pc:spChg>
        <pc:spChg chg="add del mod">
          <ac:chgData name="Darren Mills" userId="d7e221ee-d8ec-4fe9-9dd4-cc38d28d2831" providerId="ADAL" clId="{4F06DE6D-1810-4CC8-9C74-5A00758B37F5}" dt="2020-03-25T18:55:12.528" v="12141" actId="20577"/>
          <ac:spMkLst>
            <pc:docMk/>
            <pc:sldMk cId="4172166311" sldId="273"/>
            <ac:spMk id="3" creationId="{BA490AF3-0D14-0B47-BCEC-5A646B8884B2}"/>
          </ac:spMkLst>
        </pc:spChg>
        <pc:spChg chg="add del mod">
          <ac:chgData name="Darren Mills" userId="d7e221ee-d8ec-4fe9-9dd4-cc38d28d2831" providerId="ADAL" clId="{4F06DE6D-1810-4CC8-9C74-5A00758B37F5}" dt="2020-03-24T14:21:07.395" v="5519" actId="478"/>
          <ac:spMkLst>
            <pc:docMk/>
            <pc:sldMk cId="4172166311" sldId="273"/>
            <ac:spMk id="6" creationId="{491E7594-415A-44B8-8169-5F1968201B55}"/>
          </ac:spMkLst>
        </pc:spChg>
        <pc:spChg chg="add del mod">
          <ac:chgData name="Darren Mills" userId="d7e221ee-d8ec-4fe9-9dd4-cc38d28d2831" providerId="ADAL" clId="{4F06DE6D-1810-4CC8-9C74-5A00758B37F5}" dt="2020-03-24T17:33:35.505" v="10044" actId="478"/>
          <ac:spMkLst>
            <pc:docMk/>
            <pc:sldMk cId="4172166311" sldId="273"/>
            <ac:spMk id="8" creationId="{63F02645-82C3-4BE3-9203-7A9F5BC732CC}"/>
          </ac:spMkLst>
        </pc:spChg>
        <pc:spChg chg="add del mod">
          <ac:chgData name="Darren Mills" userId="d7e221ee-d8ec-4fe9-9dd4-cc38d28d2831" providerId="ADAL" clId="{4F06DE6D-1810-4CC8-9C74-5A00758B37F5}" dt="2020-03-25T18:05:06.140" v="10937" actId="478"/>
          <ac:spMkLst>
            <pc:docMk/>
            <pc:sldMk cId="4172166311" sldId="273"/>
            <ac:spMk id="9" creationId="{81CFAEE9-6D10-48AB-A8C7-484E8AD0A79B}"/>
          </ac:spMkLst>
        </pc:spChg>
        <pc:graphicFrameChg chg="add del mod modGraphic">
          <ac:chgData name="Darren Mills" userId="d7e221ee-d8ec-4fe9-9dd4-cc38d28d2831" providerId="ADAL" clId="{4F06DE6D-1810-4CC8-9C74-5A00758B37F5}" dt="2020-03-25T18:21:20.531" v="11085" actId="3680"/>
          <ac:graphicFrameMkLst>
            <pc:docMk/>
            <pc:sldMk cId="4172166311" sldId="273"/>
            <ac:graphicFrameMk id="10" creationId="{828521F0-787F-4A03-A6BC-388C9526898C}"/>
          </ac:graphicFrameMkLst>
        </pc:graphicFrameChg>
        <pc:graphicFrameChg chg="add mod modGraphic">
          <ac:chgData name="Darren Mills" userId="d7e221ee-d8ec-4fe9-9dd4-cc38d28d2831" providerId="ADAL" clId="{4F06DE6D-1810-4CC8-9C74-5A00758B37F5}" dt="2020-03-25T21:33:34.713" v="12366" actId="207"/>
          <ac:graphicFrameMkLst>
            <pc:docMk/>
            <pc:sldMk cId="4172166311" sldId="273"/>
            <ac:graphicFrameMk id="12" creationId="{CF434CD4-63DE-42FF-B2DD-9565527DA087}"/>
          </ac:graphicFrameMkLst>
        </pc:graphicFrameChg>
        <pc:picChg chg="add del mod">
          <ac:chgData name="Darren Mills" userId="d7e221ee-d8ec-4fe9-9dd4-cc38d28d2831" providerId="ADAL" clId="{4F06DE6D-1810-4CC8-9C74-5A00758B37F5}" dt="2020-03-24T14:21:12.143" v="5521"/>
          <ac:picMkLst>
            <pc:docMk/>
            <pc:sldMk cId="4172166311" sldId="273"/>
            <ac:picMk id="4" creationId="{C38DDA35-6D8F-4F72-8DC6-3CC934DCB65D}"/>
          </ac:picMkLst>
        </pc:picChg>
        <pc:picChg chg="add del">
          <ac:chgData name="Darren Mills" userId="d7e221ee-d8ec-4fe9-9dd4-cc38d28d2831" providerId="ADAL" clId="{4F06DE6D-1810-4CC8-9C74-5A00758B37F5}" dt="2020-03-24T16:19:41.879" v="8963"/>
          <ac:picMkLst>
            <pc:docMk/>
            <pc:sldMk cId="4172166311" sldId="273"/>
            <ac:picMk id="7" creationId="{C5C615BD-D11A-4752-891A-47BBFA87494A}"/>
          </ac:picMkLst>
        </pc:picChg>
      </pc:sldChg>
      <pc:sldChg chg="add">
        <pc:chgData name="Darren Mills" userId="d7e221ee-d8ec-4fe9-9dd4-cc38d28d2831" providerId="ADAL" clId="{4F06DE6D-1810-4CC8-9C74-5A00758B37F5}" dt="2020-03-16T16:27:12.305" v="41"/>
        <pc:sldMkLst>
          <pc:docMk/>
          <pc:sldMk cId="1935811789" sldId="274"/>
        </pc:sldMkLst>
      </pc:sldChg>
      <pc:sldChg chg="add">
        <pc:chgData name="Darren Mills" userId="d7e221ee-d8ec-4fe9-9dd4-cc38d28d2831" providerId="ADAL" clId="{4F06DE6D-1810-4CC8-9C74-5A00758B37F5}" dt="2020-03-16T16:27:12.305" v="41"/>
        <pc:sldMkLst>
          <pc:docMk/>
          <pc:sldMk cId="3901949846" sldId="275"/>
        </pc:sldMkLst>
      </pc:sldChg>
      <pc:sldChg chg="add">
        <pc:chgData name="Darren Mills" userId="d7e221ee-d8ec-4fe9-9dd4-cc38d28d2831" providerId="ADAL" clId="{4F06DE6D-1810-4CC8-9C74-5A00758B37F5}" dt="2020-03-16T16:27:12.305" v="41"/>
        <pc:sldMkLst>
          <pc:docMk/>
          <pc:sldMk cId="9217601" sldId="276"/>
        </pc:sldMkLst>
      </pc:sldChg>
      <pc:sldChg chg="add">
        <pc:chgData name="Darren Mills" userId="d7e221ee-d8ec-4fe9-9dd4-cc38d28d2831" providerId="ADAL" clId="{4F06DE6D-1810-4CC8-9C74-5A00758B37F5}" dt="2020-03-16T16:27:12.305" v="41"/>
        <pc:sldMkLst>
          <pc:docMk/>
          <pc:sldMk cId="2270121426" sldId="277"/>
        </pc:sldMkLst>
      </pc:sldChg>
      <pc:sldChg chg="add">
        <pc:chgData name="Darren Mills" userId="d7e221ee-d8ec-4fe9-9dd4-cc38d28d2831" providerId="ADAL" clId="{4F06DE6D-1810-4CC8-9C74-5A00758B37F5}" dt="2020-03-16T16:27:12.305" v="41"/>
        <pc:sldMkLst>
          <pc:docMk/>
          <pc:sldMk cId="1139971853" sldId="278"/>
        </pc:sldMkLst>
      </pc:sldChg>
      <pc:sldChg chg="add">
        <pc:chgData name="Darren Mills" userId="d7e221ee-d8ec-4fe9-9dd4-cc38d28d2831" providerId="ADAL" clId="{4F06DE6D-1810-4CC8-9C74-5A00758B37F5}" dt="2020-03-16T16:27:14.899" v="42"/>
        <pc:sldMkLst>
          <pc:docMk/>
          <pc:sldMk cId="573110068" sldId="279"/>
        </pc:sldMkLst>
      </pc:sldChg>
      <pc:sldChg chg="add">
        <pc:chgData name="Darren Mills" userId="d7e221ee-d8ec-4fe9-9dd4-cc38d28d2831" providerId="ADAL" clId="{4F06DE6D-1810-4CC8-9C74-5A00758B37F5}" dt="2020-03-16T16:27:14.899" v="42"/>
        <pc:sldMkLst>
          <pc:docMk/>
          <pc:sldMk cId="655398526" sldId="280"/>
        </pc:sldMkLst>
      </pc:sldChg>
      <pc:sldChg chg="add">
        <pc:chgData name="Darren Mills" userId="d7e221ee-d8ec-4fe9-9dd4-cc38d28d2831" providerId="ADAL" clId="{4F06DE6D-1810-4CC8-9C74-5A00758B37F5}" dt="2020-03-16T16:27:14.899" v="42"/>
        <pc:sldMkLst>
          <pc:docMk/>
          <pc:sldMk cId="2956569814" sldId="281"/>
        </pc:sldMkLst>
      </pc:sldChg>
      <pc:sldChg chg="add">
        <pc:chgData name="Darren Mills" userId="d7e221ee-d8ec-4fe9-9dd4-cc38d28d2831" providerId="ADAL" clId="{4F06DE6D-1810-4CC8-9C74-5A00758B37F5}" dt="2020-03-16T16:27:14.899" v="42"/>
        <pc:sldMkLst>
          <pc:docMk/>
          <pc:sldMk cId="3060417795" sldId="282"/>
        </pc:sldMkLst>
      </pc:sldChg>
      <pc:sldChg chg="add">
        <pc:chgData name="Darren Mills" userId="d7e221ee-d8ec-4fe9-9dd4-cc38d28d2831" providerId="ADAL" clId="{4F06DE6D-1810-4CC8-9C74-5A00758B37F5}" dt="2020-03-16T16:27:14.899" v="42"/>
        <pc:sldMkLst>
          <pc:docMk/>
          <pc:sldMk cId="4200832506" sldId="283"/>
        </pc:sldMkLst>
      </pc:sldChg>
      <pc:sldChg chg="add">
        <pc:chgData name="Darren Mills" userId="d7e221ee-d8ec-4fe9-9dd4-cc38d28d2831" providerId="ADAL" clId="{4F06DE6D-1810-4CC8-9C74-5A00758B37F5}" dt="2020-03-16T16:27:14.899" v="42"/>
        <pc:sldMkLst>
          <pc:docMk/>
          <pc:sldMk cId="1939210484" sldId="284"/>
        </pc:sldMkLst>
      </pc:sldChg>
      <pc:sldChg chg="add">
        <pc:chgData name="Darren Mills" userId="d7e221ee-d8ec-4fe9-9dd4-cc38d28d2831" providerId="ADAL" clId="{4F06DE6D-1810-4CC8-9C74-5A00758B37F5}" dt="2020-03-16T16:27:14.899" v="42"/>
        <pc:sldMkLst>
          <pc:docMk/>
          <pc:sldMk cId="2263551988" sldId="285"/>
        </pc:sldMkLst>
      </pc:sldChg>
      <pc:sldChg chg="addSp delSp modSp add mod ord modNotesTx">
        <pc:chgData name="Darren Mills" userId="d7e221ee-d8ec-4fe9-9dd4-cc38d28d2831" providerId="ADAL" clId="{4F06DE6D-1810-4CC8-9C74-5A00758B37F5}" dt="2020-03-26T03:50:59.632" v="12777" actId="20577"/>
        <pc:sldMkLst>
          <pc:docMk/>
          <pc:sldMk cId="4015731073" sldId="286"/>
        </pc:sldMkLst>
        <pc:spChg chg="mod">
          <ac:chgData name="Darren Mills" userId="d7e221ee-d8ec-4fe9-9dd4-cc38d28d2831" providerId="ADAL" clId="{4F06DE6D-1810-4CC8-9C74-5A00758B37F5}" dt="2020-03-17T16:31:03.672" v="397" actId="20577"/>
          <ac:spMkLst>
            <pc:docMk/>
            <pc:sldMk cId="4015731073" sldId="286"/>
            <ac:spMk id="2" creationId="{D6D2ADCA-4C80-2A4A-BDAA-88EACACBEE90}"/>
          </ac:spMkLst>
        </pc:spChg>
        <pc:spChg chg="mod">
          <ac:chgData name="Darren Mills" userId="d7e221ee-d8ec-4fe9-9dd4-cc38d28d2831" providerId="ADAL" clId="{4F06DE6D-1810-4CC8-9C74-5A00758B37F5}" dt="2020-03-17T17:32:55.039" v="2233" actId="20577"/>
          <ac:spMkLst>
            <pc:docMk/>
            <pc:sldMk cId="4015731073" sldId="286"/>
            <ac:spMk id="3" creationId="{BA490AF3-0D14-0B47-BCEC-5A646B8884B2}"/>
          </ac:spMkLst>
        </pc:spChg>
        <pc:spChg chg="add del mod">
          <ac:chgData name="Darren Mills" userId="d7e221ee-d8ec-4fe9-9dd4-cc38d28d2831" providerId="ADAL" clId="{4F06DE6D-1810-4CC8-9C74-5A00758B37F5}" dt="2020-03-17T17:11:47.133" v="1924" actId="478"/>
          <ac:spMkLst>
            <pc:docMk/>
            <pc:sldMk cId="4015731073" sldId="286"/>
            <ac:spMk id="4" creationId="{8F642432-2D9E-4208-83E7-7B605572B7B8}"/>
          </ac:spMkLst>
        </pc:spChg>
        <pc:graphicFrameChg chg="add mod modGraphic">
          <ac:chgData name="Darren Mills" userId="d7e221ee-d8ec-4fe9-9dd4-cc38d28d2831" providerId="ADAL" clId="{4F06DE6D-1810-4CC8-9C74-5A00758B37F5}" dt="2020-03-25T21:33:07.451" v="12364" actId="207"/>
          <ac:graphicFrameMkLst>
            <pc:docMk/>
            <pc:sldMk cId="4015731073" sldId="286"/>
            <ac:graphicFrameMk id="5" creationId="{EFC16C01-58DE-40CD-B4FC-4729CCE22BB1}"/>
          </ac:graphicFrameMkLst>
        </pc:graphicFrameChg>
      </pc:sldChg>
      <pc:sldChg chg="modSp add mod modNotesTx">
        <pc:chgData name="Darren Mills" userId="d7e221ee-d8ec-4fe9-9dd4-cc38d28d2831" providerId="ADAL" clId="{4F06DE6D-1810-4CC8-9C74-5A00758B37F5}" dt="2020-03-26T03:44:49.315" v="12545" actId="20577"/>
        <pc:sldMkLst>
          <pc:docMk/>
          <pc:sldMk cId="2374462066" sldId="287"/>
        </pc:sldMkLst>
        <pc:spChg chg="mod">
          <ac:chgData name="Darren Mills" userId="d7e221ee-d8ec-4fe9-9dd4-cc38d28d2831" providerId="ADAL" clId="{4F06DE6D-1810-4CC8-9C74-5A00758B37F5}" dt="2020-03-17T16:52:13.265" v="1450" actId="20577"/>
          <ac:spMkLst>
            <pc:docMk/>
            <pc:sldMk cId="2374462066" sldId="287"/>
            <ac:spMk id="2" creationId="{D6D2ADCA-4C80-2A4A-BDAA-88EACACBEE90}"/>
          </ac:spMkLst>
        </pc:spChg>
        <pc:spChg chg="mod">
          <ac:chgData name="Darren Mills" userId="d7e221ee-d8ec-4fe9-9dd4-cc38d28d2831" providerId="ADAL" clId="{4F06DE6D-1810-4CC8-9C74-5A00758B37F5}" dt="2020-03-17T17:05:36.752" v="1732" actId="27636"/>
          <ac:spMkLst>
            <pc:docMk/>
            <pc:sldMk cId="2374462066" sldId="287"/>
            <ac:spMk id="3" creationId="{BA490AF3-0D14-0B47-BCEC-5A646B8884B2}"/>
          </ac:spMkLst>
        </pc:spChg>
      </pc:sldChg>
      <pc:sldChg chg="addSp delSp modSp add mod modNotesTx">
        <pc:chgData name="Darren Mills" userId="d7e221ee-d8ec-4fe9-9dd4-cc38d28d2831" providerId="ADAL" clId="{4F06DE6D-1810-4CC8-9C74-5A00758B37F5}" dt="2020-03-26T05:16:54.180" v="13705" actId="6549"/>
        <pc:sldMkLst>
          <pc:docMk/>
          <pc:sldMk cId="14779415" sldId="288"/>
        </pc:sldMkLst>
        <pc:spChg chg="mod">
          <ac:chgData name="Darren Mills" userId="d7e221ee-d8ec-4fe9-9dd4-cc38d28d2831" providerId="ADAL" clId="{4F06DE6D-1810-4CC8-9C74-5A00758B37F5}" dt="2020-03-17T17:43:15.052" v="2241" actId="20577"/>
          <ac:spMkLst>
            <pc:docMk/>
            <pc:sldMk cId="14779415" sldId="288"/>
            <ac:spMk id="2" creationId="{D6D2ADCA-4C80-2A4A-BDAA-88EACACBEE90}"/>
          </ac:spMkLst>
        </pc:spChg>
        <pc:spChg chg="del mod">
          <ac:chgData name="Darren Mills" userId="d7e221ee-d8ec-4fe9-9dd4-cc38d28d2831" providerId="ADAL" clId="{4F06DE6D-1810-4CC8-9C74-5A00758B37F5}" dt="2020-03-17T18:29:33.601" v="2449" actId="478"/>
          <ac:spMkLst>
            <pc:docMk/>
            <pc:sldMk cId="14779415" sldId="288"/>
            <ac:spMk id="3" creationId="{BA490AF3-0D14-0B47-BCEC-5A646B8884B2}"/>
          </ac:spMkLst>
        </pc:spChg>
        <pc:spChg chg="add mod">
          <ac:chgData name="Darren Mills" userId="d7e221ee-d8ec-4fe9-9dd4-cc38d28d2831" providerId="ADAL" clId="{4F06DE6D-1810-4CC8-9C74-5A00758B37F5}" dt="2020-03-17T18:16:04.764" v="2448" actId="6549"/>
          <ac:spMkLst>
            <pc:docMk/>
            <pc:sldMk cId="14779415" sldId="288"/>
            <ac:spMk id="4" creationId="{55957D0D-059E-4ED4-948D-7FB48F88C7A9}"/>
          </ac:spMkLst>
        </pc:spChg>
        <pc:graphicFrameChg chg="del">
          <ac:chgData name="Darren Mills" userId="d7e221ee-d8ec-4fe9-9dd4-cc38d28d2831" providerId="ADAL" clId="{4F06DE6D-1810-4CC8-9C74-5A00758B37F5}" dt="2020-03-17T17:56:02.603" v="2287" actId="478"/>
          <ac:graphicFrameMkLst>
            <pc:docMk/>
            <pc:sldMk cId="14779415" sldId="288"/>
            <ac:graphicFrameMk id="5" creationId="{EFC16C01-58DE-40CD-B4FC-4729CCE22BB1}"/>
          </ac:graphicFrameMkLst>
        </pc:graphicFrameChg>
        <pc:graphicFrameChg chg="add mod modGraphic">
          <ac:chgData name="Darren Mills" userId="d7e221ee-d8ec-4fe9-9dd4-cc38d28d2831" providerId="ADAL" clId="{4F06DE6D-1810-4CC8-9C74-5A00758B37F5}" dt="2020-03-25T21:33:16.347" v="12365" actId="207"/>
          <ac:graphicFrameMkLst>
            <pc:docMk/>
            <pc:sldMk cId="14779415" sldId="288"/>
            <ac:graphicFrameMk id="6" creationId="{7059C0A7-4CE2-433C-A761-31F798AA302C}"/>
          </ac:graphicFrameMkLst>
        </pc:graphicFrameChg>
        <pc:picChg chg="add mod">
          <ac:chgData name="Darren Mills" userId="d7e221ee-d8ec-4fe9-9dd4-cc38d28d2831" providerId="ADAL" clId="{4F06DE6D-1810-4CC8-9C74-5A00758B37F5}" dt="2020-03-25T21:24:19.629" v="12329" actId="14100"/>
          <ac:picMkLst>
            <pc:docMk/>
            <pc:sldMk cId="14779415" sldId="288"/>
            <ac:picMk id="7" creationId="{F3ED675F-E730-4D2B-BE65-19F5EAF4BFDE}"/>
          </ac:picMkLst>
        </pc:picChg>
      </pc:sldChg>
      <pc:sldChg chg="modSp mod modNotesTx">
        <pc:chgData name="Darren Mills" userId="d7e221ee-d8ec-4fe9-9dd4-cc38d28d2831" providerId="ADAL" clId="{4F06DE6D-1810-4CC8-9C74-5A00758B37F5}" dt="2020-03-26T04:08:38.449" v="13054" actId="20577"/>
        <pc:sldMkLst>
          <pc:docMk/>
          <pc:sldMk cId="4091442227" sldId="289"/>
        </pc:sldMkLst>
        <pc:spChg chg="mod">
          <ac:chgData name="Darren Mills" userId="d7e221ee-d8ec-4fe9-9dd4-cc38d28d2831" providerId="ADAL" clId="{4F06DE6D-1810-4CC8-9C74-5A00758B37F5}" dt="2020-03-25T02:37:24.086" v="10494" actId="20577"/>
          <ac:spMkLst>
            <pc:docMk/>
            <pc:sldMk cId="4091442227" sldId="289"/>
            <ac:spMk id="3" creationId="{BA490AF3-0D14-0B47-BCEC-5A646B8884B2}"/>
          </ac:spMkLst>
        </pc:spChg>
      </pc:sldChg>
      <pc:sldChg chg="modNotesTx">
        <pc:chgData name="Darren Mills" userId="d7e221ee-d8ec-4fe9-9dd4-cc38d28d2831" providerId="ADAL" clId="{4F06DE6D-1810-4CC8-9C74-5A00758B37F5}" dt="2020-03-26T04:14:24.949" v="13146" actId="6549"/>
        <pc:sldMkLst>
          <pc:docMk/>
          <pc:sldMk cId="323551272" sldId="291"/>
        </pc:sldMkLst>
      </pc:sldChg>
      <pc:sldChg chg="modSp mod">
        <pc:chgData name="Darren Mills" userId="d7e221ee-d8ec-4fe9-9dd4-cc38d28d2831" providerId="ADAL" clId="{4F06DE6D-1810-4CC8-9C74-5A00758B37F5}" dt="2020-03-25T04:02:03.638" v="10753" actId="20577"/>
        <pc:sldMkLst>
          <pc:docMk/>
          <pc:sldMk cId="2979522237" sldId="295"/>
        </pc:sldMkLst>
        <pc:spChg chg="mod">
          <ac:chgData name="Darren Mills" userId="d7e221ee-d8ec-4fe9-9dd4-cc38d28d2831" providerId="ADAL" clId="{4F06DE6D-1810-4CC8-9C74-5A00758B37F5}" dt="2020-03-25T04:02:03.638" v="10753" actId="20577"/>
          <ac:spMkLst>
            <pc:docMk/>
            <pc:sldMk cId="2979522237" sldId="295"/>
            <ac:spMk id="16" creationId="{E556FBA5-7FE0-48DB-89E1-DCA8501CD500}"/>
          </ac:spMkLst>
        </pc:spChg>
      </pc:sldChg>
      <pc:sldChg chg="addSp delSp modSp mod modNotesTx">
        <pc:chgData name="Darren Mills" userId="d7e221ee-d8ec-4fe9-9dd4-cc38d28d2831" providerId="ADAL" clId="{4F06DE6D-1810-4CC8-9C74-5A00758B37F5}" dt="2020-03-26T04:32:14.809" v="13427" actId="6549"/>
        <pc:sldMkLst>
          <pc:docMk/>
          <pc:sldMk cId="3188787024" sldId="296"/>
        </pc:sldMkLst>
        <pc:spChg chg="del">
          <ac:chgData name="Darren Mills" userId="d7e221ee-d8ec-4fe9-9dd4-cc38d28d2831" providerId="ADAL" clId="{4F06DE6D-1810-4CC8-9C74-5A00758B37F5}" dt="2020-03-24T14:36:07.074" v="5820" actId="478"/>
          <ac:spMkLst>
            <pc:docMk/>
            <pc:sldMk cId="3188787024" sldId="296"/>
            <ac:spMk id="3" creationId="{BA490AF3-0D14-0B47-BCEC-5A646B8884B2}"/>
          </ac:spMkLst>
        </pc:spChg>
        <pc:spChg chg="add del mod">
          <ac:chgData name="Darren Mills" userId="d7e221ee-d8ec-4fe9-9dd4-cc38d28d2831" providerId="ADAL" clId="{4F06DE6D-1810-4CC8-9C74-5A00758B37F5}" dt="2020-03-24T14:36:09.611" v="5821" actId="478"/>
          <ac:spMkLst>
            <pc:docMk/>
            <pc:sldMk cId="3188787024" sldId="296"/>
            <ac:spMk id="12" creationId="{1D73E38A-A198-484C-92A5-23DDA8592C25}"/>
          </ac:spMkLst>
        </pc:spChg>
        <pc:spChg chg="add">
          <ac:chgData name="Darren Mills" userId="d7e221ee-d8ec-4fe9-9dd4-cc38d28d2831" providerId="ADAL" clId="{4F06DE6D-1810-4CC8-9C74-5A00758B37F5}" dt="2020-03-24T14:36:11.309" v="5822"/>
          <ac:spMkLst>
            <pc:docMk/>
            <pc:sldMk cId="3188787024" sldId="296"/>
            <ac:spMk id="13" creationId="{8C6DA92C-AF5E-4243-B699-B5266465B9BF}"/>
          </ac:spMkLst>
        </pc:spChg>
        <pc:spChg chg="add mod">
          <ac:chgData name="Darren Mills" userId="d7e221ee-d8ec-4fe9-9dd4-cc38d28d2831" providerId="ADAL" clId="{4F06DE6D-1810-4CC8-9C74-5A00758B37F5}" dt="2020-03-24T14:45:59.346" v="5934" actId="404"/>
          <ac:spMkLst>
            <pc:docMk/>
            <pc:sldMk cId="3188787024" sldId="296"/>
            <ac:spMk id="14" creationId="{BB22E459-1200-4B5F-A87E-C7A2391C6851}"/>
          </ac:spMkLst>
        </pc:spChg>
        <pc:spChg chg="add mod">
          <ac:chgData name="Darren Mills" userId="d7e221ee-d8ec-4fe9-9dd4-cc38d28d2831" providerId="ADAL" clId="{4F06DE6D-1810-4CC8-9C74-5A00758B37F5}" dt="2020-03-24T14:45:01.196" v="5931" actId="1076"/>
          <ac:spMkLst>
            <pc:docMk/>
            <pc:sldMk cId="3188787024" sldId="296"/>
            <ac:spMk id="15" creationId="{745AD676-AC70-44F2-97AA-B5D676BEA2D5}"/>
          </ac:spMkLst>
        </pc:spChg>
        <pc:spChg chg="add mod">
          <ac:chgData name="Darren Mills" userId="d7e221ee-d8ec-4fe9-9dd4-cc38d28d2831" providerId="ADAL" clId="{4F06DE6D-1810-4CC8-9C74-5A00758B37F5}" dt="2020-03-24T14:46:49.653" v="5969" actId="1076"/>
          <ac:spMkLst>
            <pc:docMk/>
            <pc:sldMk cId="3188787024" sldId="296"/>
            <ac:spMk id="16" creationId="{26CE80C6-5FDC-404A-A44B-BF9F0E7CEF68}"/>
          </ac:spMkLst>
        </pc:spChg>
        <pc:spChg chg="add mod">
          <ac:chgData name="Darren Mills" userId="d7e221ee-d8ec-4fe9-9dd4-cc38d28d2831" providerId="ADAL" clId="{4F06DE6D-1810-4CC8-9C74-5A00758B37F5}" dt="2020-03-24T14:46:49.653" v="5969" actId="1076"/>
          <ac:spMkLst>
            <pc:docMk/>
            <pc:sldMk cId="3188787024" sldId="296"/>
            <ac:spMk id="17" creationId="{F6F9C4D3-17A8-4F69-8A4E-E037FADC7AEE}"/>
          </ac:spMkLst>
        </pc:spChg>
        <pc:spChg chg="add mod">
          <ac:chgData name="Darren Mills" userId="d7e221ee-d8ec-4fe9-9dd4-cc38d28d2831" providerId="ADAL" clId="{4F06DE6D-1810-4CC8-9C74-5A00758B37F5}" dt="2020-03-24T14:49:28.708" v="6082" actId="14100"/>
          <ac:spMkLst>
            <pc:docMk/>
            <pc:sldMk cId="3188787024" sldId="296"/>
            <ac:spMk id="18" creationId="{DF7E954B-A0FA-42CF-896F-B3F8B9EA9468}"/>
          </ac:spMkLst>
        </pc:spChg>
        <pc:picChg chg="add del">
          <ac:chgData name="Darren Mills" userId="d7e221ee-d8ec-4fe9-9dd4-cc38d28d2831" providerId="ADAL" clId="{4F06DE6D-1810-4CC8-9C74-5A00758B37F5}" dt="2020-03-24T01:59:12.553" v="5481"/>
          <ac:picMkLst>
            <pc:docMk/>
            <pc:sldMk cId="3188787024" sldId="296"/>
            <ac:picMk id="4" creationId="{50EA9A82-FE02-4291-BB26-2D1DF50B2291}"/>
          </ac:picMkLst>
        </pc:picChg>
        <pc:picChg chg="add del mod">
          <ac:chgData name="Darren Mills" userId="d7e221ee-d8ec-4fe9-9dd4-cc38d28d2831" providerId="ADAL" clId="{4F06DE6D-1810-4CC8-9C74-5A00758B37F5}" dt="2020-03-24T14:35:12.674" v="5818" actId="478"/>
          <ac:picMkLst>
            <pc:docMk/>
            <pc:sldMk cId="3188787024" sldId="296"/>
            <ac:picMk id="5" creationId="{37B04582-6AA2-48D0-A989-0E7386BC01FB}"/>
          </ac:picMkLst>
        </pc:picChg>
        <pc:picChg chg="add del mod">
          <ac:chgData name="Darren Mills" userId="d7e221ee-d8ec-4fe9-9dd4-cc38d28d2831" providerId="ADAL" clId="{4F06DE6D-1810-4CC8-9C74-5A00758B37F5}" dt="2020-03-24T14:35:15.868" v="5819" actId="478"/>
          <ac:picMkLst>
            <pc:docMk/>
            <pc:sldMk cId="3188787024" sldId="296"/>
            <ac:picMk id="6" creationId="{8FFE8F72-1084-4C96-9A3F-53E583D0D895}"/>
          </ac:picMkLst>
        </pc:picChg>
        <pc:picChg chg="add del mod ord">
          <ac:chgData name="Darren Mills" userId="d7e221ee-d8ec-4fe9-9dd4-cc38d28d2831" providerId="ADAL" clId="{4F06DE6D-1810-4CC8-9C74-5A00758B37F5}" dt="2020-03-24T14:35:12.674" v="5818" actId="478"/>
          <ac:picMkLst>
            <pc:docMk/>
            <pc:sldMk cId="3188787024" sldId="296"/>
            <ac:picMk id="7" creationId="{D40C0476-2F56-4479-9958-F82847B2F7A5}"/>
          </ac:picMkLst>
        </pc:picChg>
        <pc:picChg chg="add del">
          <ac:chgData name="Darren Mills" userId="d7e221ee-d8ec-4fe9-9dd4-cc38d28d2831" providerId="ADAL" clId="{4F06DE6D-1810-4CC8-9C74-5A00758B37F5}" dt="2020-03-24T02:06:21.995" v="5492"/>
          <ac:picMkLst>
            <pc:docMk/>
            <pc:sldMk cId="3188787024" sldId="296"/>
            <ac:picMk id="8" creationId="{D11FEF1B-9D51-4FFF-9773-F529BE1F55EA}"/>
          </ac:picMkLst>
        </pc:picChg>
        <pc:picChg chg="add del">
          <ac:chgData name="Darren Mills" userId="d7e221ee-d8ec-4fe9-9dd4-cc38d28d2831" providerId="ADAL" clId="{4F06DE6D-1810-4CC8-9C74-5A00758B37F5}" dt="2020-03-24T14:35:15.868" v="5819" actId="478"/>
          <ac:picMkLst>
            <pc:docMk/>
            <pc:sldMk cId="3188787024" sldId="296"/>
            <ac:picMk id="9" creationId="{7CF6DBFF-4CE8-4E6C-946B-E50AB2797707}"/>
          </ac:picMkLst>
        </pc:picChg>
        <pc:picChg chg="add del">
          <ac:chgData name="Darren Mills" userId="d7e221ee-d8ec-4fe9-9dd4-cc38d28d2831" providerId="ADAL" clId="{4F06DE6D-1810-4CC8-9C74-5A00758B37F5}" dt="2020-03-24T14:35:12.674" v="5818" actId="478"/>
          <ac:picMkLst>
            <pc:docMk/>
            <pc:sldMk cId="3188787024" sldId="296"/>
            <ac:picMk id="10" creationId="{25170281-6988-4CF4-8E16-232EB97EBF94}"/>
          </ac:picMkLst>
        </pc:picChg>
      </pc:sldChg>
      <pc:sldChg chg="addSp delSp modSp mod modNotesTx">
        <pc:chgData name="Darren Mills" userId="d7e221ee-d8ec-4fe9-9dd4-cc38d28d2831" providerId="ADAL" clId="{4F06DE6D-1810-4CC8-9C74-5A00758B37F5}" dt="2020-03-26T04:40:24.548" v="13535" actId="20577"/>
        <pc:sldMkLst>
          <pc:docMk/>
          <pc:sldMk cId="4006700548" sldId="297"/>
        </pc:sldMkLst>
        <pc:spChg chg="del">
          <ac:chgData name="Darren Mills" userId="d7e221ee-d8ec-4fe9-9dd4-cc38d28d2831" providerId="ADAL" clId="{4F06DE6D-1810-4CC8-9C74-5A00758B37F5}" dt="2020-03-24T14:21:29.055" v="5523" actId="478"/>
          <ac:spMkLst>
            <pc:docMk/>
            <pc:sldMk cId="4006700548" sldId="297"/>
            <ac:spMk id="3" creationId="{BA490AF3-0D14-0B47-BCEC-5A646B8884B2}"/>
          </ac:spMkLst>
        </pc:spChg>
        <pc:spChg chg="add del mod">
          <ac:chgData name="Darren Mills" userId="d7e221ee-d8ec-4fe9-9dd4-cc38d28d2831" providerId="ADAL" clId="{4F06DE6D-1810-4CC8-9C74-5A00758B37F5}" dt="2020-03-24T14:21:32.636" v="5524" actId="478"/>
          <ac:spMkLst>
            <pc:docMk/>
            <pc:sldMk cId="4006700548" sldId="297"/>
            <ac:spMk id="6" creationId="{B917C3F8-D2B2-4640-8A46-7E30CA52077B}"/>
          </ac:spMkLst>
        </pc:spChg>
        <pc:spChg chg="add mod">
          <ac:chgData name="Darren Mills" userId="d7e221ee-d8ec-4fe9-9dd4-cc38d28d2831" providerId="ADAL" clId="{4F06DE6D-1810-4CC8-9C74-5A00758B37F5}" dt="2020-03-24T14:21:49.884" v="5527" actId="20577"/>
          <ac:spMkLst>
            <pc:docMk/>
            <pc:sldMk cId="4006700548" sldId="297"/>
            <ac:spMk id="7" creationId="{DE6C065F-90AB-47CD-B7A0-AF30874BD67B}"/>
          </ac:spMkLst>
        </pc:spChg>
        <pc:spChg chg="add mod">
          <ac:chgData name="Darren Mills" userId="d7e221ee-d8ec-4fe9-9dd4-cc38d28d2831" providerId="ADAL" clId="{4F06DE6D-1810-4CC8-9C74-5A00758B37F5}" dt="2020-03-24T14:23:21.685" v="5555" actId="14100"/>
          <ac:spMkLst>
            <pc:docMk/>
            <pc:sldMk cId="4006700548" sldId="297"/>
            <ac:spMk id="8" creationId="{AF8401F5-1AE6-4483-AEB7-FCFF93218DB9}"/>
          </ac:spMkLst>
        </pc:spChg>
        <pc:spChg chg="add mod">
          <ac:chgData name="Darren Mills" userId="d7e221ee-d8ec-4fe9-9dd4-cc38d28d2831" providerId="ADAL" clId="{4F06DE6D-1810-4CC8-9C74-5A00758B37F5}" dt="2020-03-24T14:23:35.116" v="5558" actId="20577"/>
          <ac:spMkLst>
            <pc:docMk/>
            <pc:sldMk cId="4006700548" sldId="297"/>
            <ac:spMk id="9" creationId="{DFD9D230-48CA-4A6F-B9DD-12AD8115E901}"/>
          </ac:spMkLst>
        </pc:spChg>
        <pc:spChg chg="add mod">
          <ac:chgData name="Darren Mills" userId="d7e221ee-d8ec-4fe9-9dd4-cc38d28d2831" providerId="ADAL" clId="{4F06DE6D-1810-4CC8-9C74-5A00758B37F5}" dt="2020-03-24T14:34:08.844" v="5814" actId="20577"/>
          <ac:spMkLst>
            <pc:docMk/>
            <pc:sldMk cId="4006700548" sldId="297"/>
            <ac:spMk id="10" creationId="{A6684B56-A4A9-4F31-9323-B2383FF14022}"/>
          </ac:spMkLst>
        </pc:spChg>
        <pc:spChg chg="add mod">
          <ac:chgData name="Darren Mills" userId="d7e221ee-d8ec-4fe9-9dd4-cc38d28d2831" providerId="ADAL" clId="{4F06DE6D-1810-4CC8-9C74-5A00758B37F5}" dt="2020-03-24T14:24:59.097" v="5672" actId="20577"/>
          <ac:spMkLst>
            <pc:docMk/>
            <pc:sldMk cId="4006700548" sldId="297"/>
            <ac:spMk id="11" creationId="{B85C5DD7-A9D5-424D-A000-5185B73486F8}"/>
          </ac:spMkLst>
        </pc:spChg>
        <pc:spChg chg="add mod">
          <ac:chgData name="Darren Mills" userId="d7e221ee-d8ec-4fe9-9dd4-cc38d28d2831" providerId="ADAL" clId="{4F06DE6D-1810-4CC8-9C74-5A00758B37F5}" dt="2020-03-24T14:25:10.619" v="5718" actId="20577"/>
          <ac:spMkLst>
            <pc:docMk/>
            <pc:sldMk cId="4006700548" sldId="297"/>
            <ac:spMk id="12" creationId="{7C4E00A2-CFB3-498A-BC36-270BB800FA8A}"/>
          </ac:spMkLst>
        </pc:spChg>
        <pc:picChg chg="add mod">
          <ac:chgData name="Darren Mills" userId="d7e221ee-d8ec-4fe9-9dd4-cc38d28d2831" providerId="ADAL" clId="{4F06DE6D-1810-4CC8-9C74-5A00758B37F5}" dt="2020-03-24T14:25:39.048" v="5722" actId="1076"/>
          <ac:picMkLst>
            <pc:docMk/>
            <pc:sldMk cId="4006700548" sldId="297"/>
            <ac:picMk id="4" creationId="{1054302F-EF56-4D94-BAD7-02BA8F91F5AA}"/>
          </ac:picMkLst>
        </pc:picChg>
      </pc:sldChg>
      <pc:sldChg chg="modNotesTx">
        <pc:chgData name="Darren Mills" userId="d7e221ee-d8ec-4fe9-9dd4-cc38d28d2831" providerId="ADAL" clId="{4F06DE6D-1810-4CC8-9C74-5A00758B37F5}" dt="2020-03-26T04:30:29.089" v="13291" actId="20577"/>
        <pc:sldMkLst>
          <pc:docMk/>
          <pc:sldMk cId="4237477781" sldId="298"/>
        </pc:sldMkLst>
      </pc:sldChg>
      <pc:sldChg chg="modNotesTx">
        <pc:chgData name="Darren Mills" userId="d7e221ee-d8ec-4fe9-9dd4-cc38d28d2831" providerId="ADAL" clId="{4F06DE6D-1810-4CC8-9C74-5A00758B37F5}" dt="2020-03-26T04:28:19.398" v="13273" actId="20577"/>
        <pc:sldMkLst>
          <pc:docMk/>
          <pc:sldMk cId="1271140144" sldId="300"/>
        </pc:sldMkLst>
      </pc:sldChg>
      <pc:sldChg chg="del">
        <pc:chgData name="Darren Mills" userId="d7e221ee-d8ec-4fe9-9dd4-cc38d28d2831" providerId="ADAL" clId="{4F06DE6D-1810-4CC8-9C74-5A00758B37F5}" dt="2020-03-25T21:00:42.597" v="12176" actId="2696"/>
        <pc:sldMkLst>
          <pc:docMk/>
          <pc:sldMk cId="290670769" sldId="306"/>
        </pc:sldMkLst>
      </pc:sldChg>
      <pc:sldChg chg="del">
        <pc:chgData name="Darren Mills" userId="d7e221ee-d8ec-4fe9-9dd4-cc38d28d2831" providerId="ADAL" clId="{4F06DE6D-1810-4CC8-9C74-5A00758B37F5}" dt="2020-03-25T21:01:38.301" v="12189" actId="47"/>
        <pc:sldMkLst>
          <pc:docMk/>
          <pc:sldMk cId="341678922" sldId="307"/>
        </pc:sldMkLst>
      </pc:sldChg>
      <pc:sldChg chg="del">
        <pc:chgData name="Darren Mills" userId="d7e221ee-d8ec-4fe9-9dd4-cc38d28d2831" providerId="ADAL" clId="{4F06DE6D-1810-4CC8-9C74-5A00758B37F5}" dt="2020-03-25T21:01:47.012" v="12192" actId="47"/>
        <pc:sldMkLst>
          <pc:docMk/>
          <pc:sldMk cId="458410473" sldId="308"/>
        </pc:sldMkLst>
      </pc:sldChg>
      <pc:sldChg chg="del">
        <pc:chgData name="Darren Mills" userId="d7e221ee-d8ec-4fe9-9dd4-cc38d28d2831" providerId="ADAL" clId="{4F06DE6D-1810-4CC8-9C74-5A00758B37F5}" dt="2020-03-25T21:01:20.026" v="12186" actId="47"/>
        <pc:sldMkLst>
          <pc:docMk/>
          <pc:sldMk cId="179122286" sldId="309"/>
        </pc:sldMkLst>
      </pc:sldChg>
      <pc:sldChg chg="modNotesTx">
        <pc:chgData name="Darren Mills" userId="d7e221ee-d8ec-4fe9-9dd4-cc38d28d2831" providerId="ADAL" clId="{4F06DE6D-1810-4CC8-9C74-5A00758B37F5}" dt="2020-03-26T04:24:07.415" v="13271" actId="15"/>
        <pc:sldMkLst>
          <pc:docMk/>
          <pc:sldMk cId="1804876496" sldId="310"/>
        </pc:sldMkLst>
      </pc:sldChg>
      <pc:sldChg chg="addSp delSp modSp mod modNotesTx">
        <pc:chgData name="Darren Mills" userId="d7e221ee-d8ec-4fe9-9dd4-cc38d28d2831" providerId="ADAL" clId="{4F06DE6D-1810-4CC8-9C74-5A00758B37F5}" dt="2020-03-26T04:17:45.707" v="13167" actId="20577"/>
        <pc:sldMkLst>
          <pc:docMk/>
          <pc:sldMk cId="2698566529" sldId="311"/>
        </pc:sldMkLst>
        <pc:graphicFrameChg chg="mod modGraphic">
          <ac:chgData name="Darren Mills" userId="d7e221ee-d8ec-4fe9-9dd4-cc38d28d2831" providerId="ADAL" clId="{4F06DE6D-1810-4CC8-9C74-5A00758B37F5}" dt="2020-03-25T21:32:53.144" v="12363" actId="207"/>
          <ac:graphicFrameMkLst>
            <pc:docMk/>
            <pc:sldMk cId="2698566529" sldId="311"/>
            <ac:graphicFrameMk id="6" creationId="{B8BC9F9F-00A3-49D0-8634-2D73D5716317}"/>
          </ac:graphicFrameMkLst>
        </pc:graphicFrameChg>
        <pc:picChg chg="add del mod">
          <ac:chgData name="Darren Mills" userId="d7e221ee-d8ec-4fe9-9dd4-cc38d28d2831" providerId="ADAL" clId="{4F06DE6D-1810-4CC8-9C74-5A00758B37F5}" dt="2020-03-25T21:03:41.084" v="12210" actId="478"/>
          <ac:picMkLst>
            <pc:docMk/>
            <pc:sldMk cId="2698566529" sldId="311"/>
            <ac:picMk id="4" creationId="{EEB8538E-D324-4A41-AE7A-7A26140B9395}"/>
          </ac:picMkLst>
        </pc:picChg>
        <pc:picChg chg="add mod">
          <ac:chgData name="Darren Mills" userId="d7e221ee-d8ec-4fe9-9dd4-cc38d28d2831" providerId="ADAL" clId="{4F06DE6D-1810-4CC8-9C74-5A00758B37F5}" dt="2020-03-25T21:30:31.924" v="12341" actId="1035"/>
          <ac:picMkLst>
            <pc:docMk/>
            <pc:sldMk cId="2698566529" sldId="311"/>
            <ac:picMk id="5" creationId="{4195E24A-FC2E-4631-875B-9BD5FE4902F0}"/>
          </ac:picMkLst>
        </pc:picChg>
        <pc:picChg chg="del mod">
          <ac:chgData name="Darren Mills" userId="d7e221ee-d8ec-4fe9-9dd4-cc38d28d2831" providerId="ADAL" clId="{4F06DE6D-1810-4CC8-9C74-5A00758B37F5}" dt="2020-03-25T21:05:23.593" v="12214" actId="478"/>
          <ac:picMkLst>
            <pc:docMk/>
            <pc:sldMk cId="2698566529" sldId="311"/>
            <ac:picMk id="7" creationId="{35711BF3-CFFA-4EFD-A07B-8E55072CBCFD}"/>
          </ac:picMkLst>
        </pc:picChg>
        <pc:picChg chg="del">
          <ac:chgData name="Darren Mills" userId="d7e221ee-d8ec-4fe9-9dd4-cc38d28d2831" providerId="ADAL" clId="{4F06DE6D-1810-4CC8-9C74-5A00758B37F5}" dt="2020-03-25T21:05:19.969" v="12213" actId="478"/>
          <ac:picMkLst>
            <pc:docMk/>
            <pc:sldMk cId="2698566529" sldId="311"/>
            <ac:picMk id="8" creationId="{6075F8CF-54EA-433D-B59E-A89C59713C57}"/>
          </ac:picMkLst>
        </pc:picChg>
        <pc:picChg chg="del">
          <ac:chgData name="Darren Mills" userId="d7e221ee-d8ec-4fe9-9dd4-cc38d28d2831" providerId="ADAL" clId="{4F06DE6D-1810-4CC8-9C74-5A00758B37F5}" dt="2020-03-25T21:05:19.969" v="12213" actId="478"/>
          <ac:picMkLst>
            <pc:docMk/>
            <pc:sldMk cId="2698566529" sldId="311"/>
            <ac:picMk id="9" creationId="{C39EE6D8-A6EE-494C-A3E9-F7669689FE5F}"/>
          </ac:picMkLst>
        </pc:picChg>
        <pc:picChg chg="del">
          <ac:chgData name="Darren Mills" userId="d7e221ee-d8ec-4fe9-9dd4-cc38d28d2831" providerId="ADAL" clId="{4F06DE6D-1810-4CC8-9C74-5A00758B37F5}" dt="2020-03-25T21:05:19.969" v="12213" actId="478"/>
          <ac:picMkLst>
            <pc:docMk/>
            <pc:sldMk cId="2698566529" sldId="311"/>
            <ac:picMk id="10" creationId="{E4A863DD-E4AD-43E6-921A-77B83284C179}"/>
          </ac:picMkLst>
        </pc:picChg>
        <pc:picChg chg="del">
          <ac:chgData name="Darren Mills" userId="d7e221ee-d8ec-4fe9-9dd4-cc38d28d2831" providerId="ADAL" clId="{4F06DE6D-1810-4CC8-9C74-5A00758B37F5}" dt="2020-03-25T21:05:19.969" v="12213" actId="478"/>
          <ac:picMkLst>
            <pc:docMk/>
            <pc:sldMk cId="2698566529" sldId="311"/>
            <ac:picMk id="11" creationId="{5FB6CA9A-CAA0-44E7-A72A-A54B143CF8CA}"/>
          </ac:picMkLst>
        </pc:picChg>
        <pc:picChg chg="del">
          <ac:chgData name="Darren Mills" userId="d7e221ee-d8ec-4fe9-9dd4-cc38d28d2831" providerId="ADAL" clId="{4F06DE6D-1810-4CC8-9C74-5A00758B37F5}" dt="2020-03-25T21:05:19.969" v="12213" actId="478"/>
          <ac:picMkLst>
            <pc:docMk/>
            <pc:sldMk cId="2698566529" sldId="311"/>
            <ac:picMk id="12" creationId="{4EDBC59A-C5C7-4C55-BC00-3CAEA34CC770}"/>
          </ac:picMkLst>
        </pc:picChg>
        <pc:picChg chg="del">
          <ac:chgData name="Darren Mills" userId="d7e221ee-d8ec-4fe9-9dd4-cc38d28d2831" providerId="ADAL" clId="{4F06DE6D-1810-4CC8-9C74-5A00758B37F5}" dt="2020-03-25T21:05:19.969" v="12213" actId="478"/>
          <ac:picMkLst>
            <pc:docMk/>
            <pc:sldMk cId="2698566529" sldId="311"/>
            <ac:picMk id="13" creationId="{9147ECE0-0250-4380-9CA9-DE631CB33457}"/>
          </ac:picMkLst>
        </pc:picChg>
        <pc:picChg chg="del">
          <ac:chgData name="Darren Mills" userId="d7e221ee-d8ec-4fe9-9dd4-cc38d28d2831" providerId="ADAL" clId="{4F06DE6D-1810-4CC8-9C74-5A00758B37F5}" dt="2020-03-25T21:05:19.969" v="12213" actId="478"/>
          <ac:picMkLst>
            <pc:docMk/>
            <pc:sldMk cId="2698566529" sldId="311"/>
            <ac:picMk id="14" creationId="{38282528-0FE8-4E07-AFA3-B00A5960AFE7}"/>
          </ac:picMkLst>
        </pc:picChg>
        <pc:picChg chg="del">
          <ac:chgData name="Darren Mills" userId="d7e221ee-d8ec-4fe9-9dd4-cc38d28d2831" providerId="ADAL" clId="{4F06DE6D-1810-4CC8-9C74-5A00758B37F5}" dt="2020-03-25T21:05:19.969" v="12213" actId="478"/>
          <ac:picMkLst>
            <pc:docMk/>
            <pc:sldMk cId="2698566529" sldId="311"/>
            <ac:picMk id="15" creationId="{43D87364-6F4F-44CB-BED4-AFAB5491CE21}"/>
          </ac:picMkLst>
        </pc:picChg>
        <pc:picChg chg="add del mod">
          <ac:chgData name="Darren Mills" userId="d7e221ee-d8ec-4fe9-9dd4-cc38d28d2831" providerId="ADAL" clId="{4F06DE6D-1810-4CC8-9C74-5A00758B37F5}" dt="2020-03-25T21:29:59.790" v="12335" actId="478"/>
          <ac:picMkLst>
            <pc:docMk/>
            <pc:sldMk cId="2698566529" sldId="311"/>
            <ac:picMk id="16" creationId="{70CC598C-0920-47C6-85EE-43F63E5BE251}"/>
          </ac:picMkLst>
        </pc:picChg>
        <pc:picChg chg="add del mod">
          <ac:chgData name="Darren Mills" userId="d7e221ee-d8ec-4fe9-9dd4-cc38d28d2831" providerId="ADAL" clId="{4F06DE6D-1810-4CC8-9C74-5A00758B37F5}" dt="2020-03-25T21:29:59.790" v="12335" actId="478"/>
          <ac:picMkLst>
            <pc:docMk/>
            <pc:sldMk cId="2698566529" sldId="311"/>
            <ac:picMk id="17" creationId="{4A717524-803B-4769-AEF2-63BFFBB5C951}"/>
          </ac:picMkLst>
        </pc:picChg>
        <pc:picChg chg="add del mod">
          <ac:chgData name="Darren Mills" userId="d7e221ee-d8ec-4fe9-9dd4-cc38d28d2831" providerId="ADAL" clId="{4F06DE6D-1810-4CC8-9C74-5A00758B37F5}" dt="2020-03-25T21:29:59.790" v="12335" actId="478"/>
          <ac:picMkLst>
            <pc:docMk/>
            <pc:sldMk cId="2698566529" sldId="311"/>
            <ac:picMk id="18" creationId="{82067BC1-C7A2-45D7-8D02-8A314A20C241}"/>
          </ac:picMkLst>
        </pc:picChg>
        <pc:picChg chg="add del mod">
          <ac:chgData name="Darren Mills" userId="d7e221ee-d8ec-4fe9-9dd4-cc38d28d2831" providerId="ADAL" clId="{4F06DE6D-1810-4CC8-9C74-5A00758B37F5}" dt="2020-03-25T21:29:59.790" v="12335" actId="478"/>
          <ac:picMkLst>
            <pc:docMk/>
            <pc:sldMk cId="2698566529" sldId="311"/>
            <ac:picMk id="19" creationId="{82C2F5A5-F578-45FF-9A7E-14D614374615}"/>
          </ac:picMkLst>
        </pc:picChg>
        <pc:picChg chg="add del mod">
          <ac:chgData name="Darren Mills" userId="d7e221ee-d8ec-4fe9-9dd4-cc38d28d2831" providerId="ADAL" clId="{4F06DE6D-1810-4CC8-9C74-5A00758B37F5}" dt="2020-03-25T21:29:59.790" v="12335" actId="478"/>
          <ac:picMkLst>
            <pc:docMk/>
            <pc:sldMk cId="2698566529" sldId="311"/>
            <ac:picMk id="20" creationId="{26C51B8A-020B-4742-9261-1773F8F336B6}"/>
          </ac:picMkLst>
        </pc:picChg>
        <pc:picChg chg="add del mod">
          <ac:chgData name="Darren Mills" userId="d7e221ee-d8ec-4fe9-9dd4-cc38d28d2831" providerId="ADAL" clId="{4F06DE6D-1810-4CC8-9C74-5A00758B37F5}" dt="2020-03-25T21:29:59.790" v="12335" actId="478"/>
          <ac:picMkLst>
            <pc:docMk/>
            <pc:sldMk cId="2698566529" sldId="311"/>
            <ac:picMk id="21" creationId="{1E6DDF8F-8AEB-42E0-BE45-76AF71E40352}"/>
          </ac:picMkLst>
        </pc:picChg>
        <pc:picChg chg="add del mod">
          <ac:chgData name="Darren Mills" userId="d7e221ee-d8ec-4fe9-9dd4-cc38d28d2831" providerId="ADAL" clId="{4F06DE6D-1810-4CC8-9C74-5A00758B37F5}" dt="2020-03-25T21:29:59.790" v="12335" actId="478"/>
          <ac:picMkLst>
            <pc:docMk/>
            <pc:sldMk cId="2698566529" sldId="311"/>
            <ac:picMk id="22" creationId="{E4D58C6A-8DEB-4287-AF59-E7E4988333C2}"/>
          </ac:picMkLst>
        </pc:picChg>
        <pc:picChg chg="add del mod">
          <ac:chgData name="Darren Mills" userId="d7e221ee-d8ec-4fe9-9dd4-cc38d28d2831" providerId="ADAL" clId="{4F06DE6D-1810-4CC8-9C74-5A00758B37F5}" dt="2020-03-25T21:29:59.790" v="12335" actId="478"/>
          <ac:picMkLst>
            <pc:docMk/>
            <pc:sldMk cId="2698566529" sldId="311"/>
            <ac:picMk id="23" creationId="{528613F3-3A50-40A0-A399-70DC23D81824}"/>
          </ac:picMkLst>
        </pc:picChg>
        <pc:picChg chg="add del mod">
          <ac:chgData name="Darren Mills" userId="d7e221ee-d8ec-4fe9-9dd4-cc38d28d2831" providerId="ADAL" clId="{4F06DE6D-1810-4CC8-9C74-5A00758B37F5}" dt="2020-03-25T21:29:59.790" v="12335" actId="478"/>
          <ac:picMkLst>
            <pc:docMk/>
            <pc:sldMk cId="2698566529" sldId="311"/>
            <ac:picMk id="24" creationId="{29F0BED3-2362-438E-843D-75FF2BBDB1F0}"/>
          </ac:picMkLst>
        </pc:picChg>
        <pc:picChg chg="add mod">
          <ac:chgData name="Darren Mills" userId="d7e221ee-d8ec-4fe9-9dd4-cc38d28d2831" providerId="ADAL" clId="{4F06DE6D-1810-4CC8-9C74-5A00758B37F5}" dt="2020-03-25T21:31:20.284" v="12349" actId="1076"/>
          <ac:picMkLst>
            <pc:docMk/>
            <pc:sldMk cId="2698566529" sldId="311"/>
            <ac:picMk id="25" creationId="{65EC6940-DD2A-4FAB-BC01-BE616383A1B5}"/>
          </ac:picMkLst>
        </pc:picChg>
        <pc:picChg chg="add mod">
          <ac:chgData name="Darren Mills" userId="d7e221ee-d8ec-4fe9-9dd4-cc38d28d2831" providerId="ADAL" clId="{4F06DE6D-1810-4CC8-9C74-5A00758B37F5}" dt="2020-03-25T21:31:17.413" v="12348" actId="1076"/>
          <ac:picMkLst>
            <pc:docMk/>
            <pc:sldMk cId="2698566529" sldId="311"/>
            <ac:picMk id="26" creationId="{43150619-4866-459C-8332-630448039897}"/>
          </ac:picMkLst>
        </pc:picChg>
        <pc:picChg chg="add mod">
          <ac:chgData name="Darren Mills" userId="d7e221ee-d8ec-4fe9-9dd4-cc38d28d2831" providerId="ADAL" clId="{4F06DE6D-1810-4CC8-9C74-5A00758B37F5}" dt="2020-03-25T21:31:45.200" v="12353" actId="1076"/>
          <ac:picMkLst>
            <pc:docMk/>
            <pc:sldMk cId="2698566529" sldId="311"/>
            <ac:picMk id="27" creationId="{9413D31D-4543-4B37-A626-CB2F57868EBB}"/>
          </ac:picMkLst>
        </pc:picChg>
        <pc:picChg chg="add mod">
          <ac:chgData name="Darren Mills" userId="d7e221ee-d8ec-4fe9-9dd4-cc38d28d2831" providerId="ADAL" clId="{4F06DE6D-1810-4CC8-9C74-5A00758B37F5}" dt="2020-03-25T21:31:48.923" v="12354" actId="1076"/>
          <ac:picMkLst>
            <pc:docMk/>
            <pc:sldMk cId="2698566529" sldId="311"/>
            <ac:picMk id="28" creationId="{B269AAE9-5E44-449E-BF49-381EED0FBA21}"/>
          </ac:picMkLst>
        </pc:picChg>
        <pc:picChg chg="add mod">
          <ac:chgData name="Darren Mills" userId="d7e221ee-d8ec-4fe9-9dd4-cc38d28d2831" providerId="ADAL" clId="{4F06DE6D-1810-4CC8-9C74-5A00758B37F5}" dt="2020-03-25T21:31:59.925" v="12356" actId="1076"/>
          <ac:picMkLst>
            <pc:docMk/>
            <pc:sldMk cId="2698566529" sldId="311"/>
            <ac:picMk id="29" creationId="{156CE418-9724-47EE-B797-D787937D4138}"/>
          </ac:picMkLst>
        </pc:picChg>
        <pc:picChg chg="add mod">
          <ac:chgData name="Darren Mills" userId="d7e221ee-d8ec-4fe9-9dd4-cc38d28d2831" providerId="ADAL" clId="{4F06DE6D-1810-4CC8-9C74-5A00758B37F5}" dt="2020-03-25T21:32:08.177" v="12358" actId="1076"/>
          <ac:picMkLst>
            <pc:docMk/>
            <pc:sldMk cId="2698566529" sldId="311"/>
            <ac:picMk id="30" creationId="{07720AE8-0710-47D5-8A46-87D7F5A910F7}"/>
          </ac:picMkLst>
        </pc:picChg>
        <pc:picChg chg="add mod">
          <ac:chgData name="Darren Mills" userId="d7e221ee-d8ec-4fe9-9dd4-cc38d28d2831" providerId="ADAL" clId="{4F06DE6D-1810-4CC8-9C74-5A00758B37F5}" dt="2020-03-25T21:32:22.849" v="12360" actId="1076"/>
          <ac:picMkLst>
            <pc:docMk/>
            <pc:sldMk cId="2698566529" sldId="311"/>
            <ac:picMk id="31" creationId="{36A8405C-16DE-4480-8F26-B7C059E27B8E}"/>
          </ac:picMkLst>
        </pc:picChg>
        <pc:picChg chg="add mod">
          <ac:chgData name="Darren Mills" userId="d7e221ee-d8ec-4fe9-9dd4-cc38d28d2831" providerId="ADAL" clId="{4F06DE6D-1810-4CC8-9C74-5A00758B37F5}" dt="2020-03-25T21:32:28.437" v="12362" actId="1076"/>
          <ac:picMkLst>
            <pc:docMk/>
            <pc:sldMk cId="2698566529" sldId="311"/>
            <ac:picMk id="32" creationId="{9ED8352A-3BEA-4A26-A80B-62B4C865EBED}"/>
          </ac:picMkLst>
        </pc:picChg>
      </pc:sldChg>
      <pc:sldChg chg="modSp mod modNotesTx">
        <pc:chgData name="Darren Mills" userId="d7e221ee-d8ec-4fe9-9dd4-cc38d28d2831" providerId="ADAL" clId="{4F06DE6D-1810-4CC8-9C74-5A00758B37F5}" dt="2020-03-26T04:11:05.769" v="13077" actId="20577"/>
        <pc:sldMkLst>
          <pc:docMk/>
          <pc:sldMk cId="723474597" sldId="312"/>
        </pc:sldMkLst>
        <pc:spChg chg="mod">
          <ac:chgData name="Darren Mills" userId="d7e221ee-d8ec-4fe9-9dd4-cc38d28d2831" providerId="ADAL" clId="{4F06DE6D-1810-4CC8-9C74-5A00758B37F5}" dt="2020-03-25T02:57:56.129" v="10497" actId="20577"/>
          <ac:spMkLst>
            <pc:docMk/>
            <pc:sldMk cId="723474597" sldId="312"/>
            <ac:spMk id="3" creationId="{BA490AF3-0D14-0B47-BCEC-5A646B8884B2}"/>
          </ac:spMkLst>
        </pc:spChg>
      </pc:sldChg>
      <pc:sldChg chg="addSp modSp mod modNotesTx">
        <pc:chgData name="Darren Mills" userId="d7e221ee-d8ec-4fe9-9dd4-cc38d28d2831" providerId="ADAL" clId="{4F06DE6D-1810-4CC8-9C74-5A00758B37F5}" dt="2020-03-26T04:42:51.997" v="13575" actId="20577"/>
        <pc:sldMkLst>
          <pc:docMk/>
          <pc:sldMk cId="811189540" sldId="313"/>
        </pc:sldMkLst>
        <pc:spChg chg="add mod">
          <ac:chgData name="Darren Mills" userId="d7e221ee-d8ec-4fe9-9dd4-cc38d28d2831" providerId="ADAL" clId="{4F06DE6D-1810-4CC8-9C74-5A00758B37F5}" dt="2020-03-24T16:06:49.037" v="8880" actId="14100"/>
          <ac:spMkLst>
            <pc:docMk/>
            <pc:sldMk cId="811189540" sldId="313"/>
            <ac:spMk id="4" creationId="{98974F05-F1A6-40A0-805C-8C6AC55BE551}"/>
          </ac:spMkLst>
        </pc:spChg>
        <pc:spChg chg="add mod">
          <ac:chgData name="Darren Mills" userId="d7e221ee-d8ec-4fe9-9dd4-cc38d28d2831" providerId="ADAL" clId="{4F06DE6D-1810-4CC8-9C74-5A00758B37F5}" dt="2020-03-24T16:09:20.220" v="8933" actId="1076"/>
          <ac:spMkLst>
            <pc:docMk/>
            <pc:sldMk cId="811189540" sldId="313"/>
            <ac:spMk id="6" creationId="{B6AE5D0C-BC28-4687-8584-E46E1E62F6FB}"/>
          </ac:spMkLst>
        </pc:spChg>
        <pc:picChg chg="mod">
          <ac:chgData name="Darren Mills" userId="d7e221ee-d8ec-4fe9-9dd4-cc38d28d2831" providerId="ADAL" clId="{4F06DE6D-1810-4CC8-9C74-5A00758B37F5}" dt="2020-03-24T16:07:03.153" v="8882" actId="1076"/>
          <ac:picMkLst>
            <pc:docMk/>
            <pc:sldMk cId="811189540" sldId="313"/>
            <ac:picMk id="5" creationId="{445E4FF5-30F2-44CC-8C74-6530B19CCC91}"/>
          </ac:picMkLst>
        </pc:picChg>
      </pc:sldChg>
      <pc:sldChg chg="addSp delSp modSp add mod">
        <pc:chgData name="Darren Mills" userId="d7e221ee-d8ec-4fe9-9dd4-cc38d28d2831" providerId="ADAL" clId="{4F06DE6D-1810-4CC8-9C74-5A00758B37F5}" dt="2020-03-24T15:57:17.806" v="8494" actId="20577"/>
        <pc:sldMkLst>
          <pc:docMk/>
          <pc:sldMk cId="1890050621" sldId="314"/>
        </pc:sldMkLst>
        <pc:spChg chg="mod">
          <ac:chgData name="Darren Mills" userId="d7e221ee-d8ec-4fe9-9dd4-cc38d28d2831" providerId="ADAL" clId="{4F06DE6D-1810-4CC8-9C74-5A00758B37F5}" dt="2020-03-24T15:57:11.119" v="8492" actId="20577"/>
          <ac:spMkLst>
            <pc:docMk/>
            <pc:sldMk cId="1890050621" sldId="314"/>
            <ac:spMk id="7" creationId="{DE6C065F-90AB-47CD-B7A0-AF30874BD67B}"/>
          </ac:spMkLst>
        </pc:spChg>
        <pc:spChg chg="mod">
          <ac:chgData name="Darren Mills" userId="d7e221ee-d8ec-4fe9-9dd4-cc38d28d2831" providerId="ADAL" clId="{4F06DE6D-1810-4CC8-9C74-5A00758B37F5}" dt="2020-03-24T14:28:07.709" v="5781" actId="27636"/>
          <ac:spMkLst>
            <pc:docMk/>
            <pc:sldMk cId="1890050621" sldId="314"/>
            <ac:spMk id="8" creationId="{AF8401F5-1AE6-4483-AEB7-FCFF93218DB9}"/>
          </ac:spMkLst>
        </pc:spChg>
        <pc:spChg chg="del mod">
          <ac:chgData name="Darren Mills" userId="d7e221ee-d8ec-4fe9-9dd4-cc38d28d2831" providerId="ADAL" clId="{4F06DE6D-1810-4CC8-9C74-5A00758B37F5}" dt="2020-03-24T14:28:29.601" v="5782" actId="478"/>
          <ac:spMkLst>
            <pc:docMk/>
            <pc:sldMk cId="1890050621" sldId="314"/>
            <ac:spMk id="9" creationId="{DFD9D230-48CA-4A6F-B9DD-12AD8115E901}"/>
          </ac:spMkLst>
        </pc:spChg>
        <pc:spChg chg="mod">
          <ac:chgData name="Darren Mills" userId="d7e221ee-d8ec-4fe9-9dd4-cc38d28d2831" providerId="ADAL" clId="{4F06DE6D-1810-4CC8-9C74-5A00758B37F5}" dt="2020-03-24T14:33:57.916" v="5809" actId="20577"/>
          <ac:spMkLst>
            <pc:docMk/>
            <pc:sldMk cId="1890050621" sldId="314"/>
            <ac:spMk id="10" creationId="{A6684B56-A4A9-4F31-9323-B2383FF14022}"/>
          </ac:spMkLst>
        </pc:spChg>
        <pc:spChg chg="mod">
          <ac:chgData name="Darren Mills" userId="d7e221ee-d8ec-4fe9-9dd4-cc38d28d2831" providerId="ADAL" clId="{4F06DE6D-1810-4CC8-9C74-5A00758B37F5}" dt="2020-03-24T15:57:17.806" v="8494" actId="20577"/>
          <ac:spMkLst>
            <pc:docMk/>
            <pc:sldMk cId="1890050621" sldId="314"/>
            <ac:spMk id="11" creationId="{B85C5DD7-A9D5-424D-A000-5185B73486F8}"/>
          </ac:spMkLst>
        </pc:spChg>
        <pc:spChg chg="mod">
          <ac:chgData name="Darren Mills" userId="d7e221ee-d8ec-4fe9-9dd4-cc38d28d2831" providerId="ADAL" clId="{4F06DE6D-1810-4CC8-9C74-5A00758B37F5}" dt="2020-03-24T14:28:54.100" v="5787" actId="1076"/>
          <ac:spMkLst>
            <pc:docMk/>
            <pc:sldMk cId="1890050621" sldId="314"/>
            <ac:spMk id="12" creationId="{7C4E00A2-CFB3-498A-BC36-270BB800FA8A}"/>
          </ac:spMkLst>
        </pc:spChg>
        <pc:spChg chg="add mod">
          <ac:chgData name="Darren Mills" userId="d7e221ee-d8ec-4fe9-9dd4-cc38d28d2831" providerId="ADAL" clId="{4F06DE6D-1810-4CC8-9C74-5A00758B37F5}" dt="2020-03-24T15:57:13.203" v="8493" actId="20577"/>
          <ac:spMkLst>
            <pc:docMk/>
            <pc:sldMk cId="1890050621" sldId="314"/>
            <ac:spMk id="13" creationId="{F9B73C9F-EFD2-4F09-A9CD-8E68FEE27F4A}"/>
          </ac:spMkLst>
        </pc:spChg>
        <pc:picChg chg="add mod">
          <ac:chgData name="Darren Mills" userId="d7e221ee-d8ec-4fe9-9dd4-cc38d28d2831" providerId="ADAL" clId="{4F06DE6D-1810-4CC8-9C74-5A00758B37F5}" dt="2020-03-24T14:33:21.183" v="5800" actId="14861"/>
          <ac:picMkLst>
            <pc:docMk/>
            <pc:sldMk cId="1890050621" sldId="314"/>
            <ac:picMk id="3" creationId="{902FF1D3-BE54-4E8A-957C-1CF2D5EB8E42}"/>
          </ac:picMkLst>
        </pc:picChg>
        <pc:picChg chg="del">
          <ac:chgData name="Darren Mills" userId="d7e221ee-d8ec-4fe9-9dd4-cc38d28d2831" providerId="ADAL" clId="{4F06DE6D-1810-4CC8-9C74-5A00758B37F5}" dt="2020-03-24T14:27:16.317" v="5749" actId="478"/>
          <ac:picMkLst>
            <pc:docMk/>
            <pc:sldMk cId="1890050621" sldId="314"/>
            <ac:picMk id="4" creationId="{1054302F-EF56-4D94-BAD7-02BA8F91F5AA}"/>
          </ac:picMkLst>
        </pc:picChg>
        <pc:picChg chg="add mod">
          <ac:chgData name="Darren Mills" userId="d7e221ee-d8ec-4fe9-9dd4-cc38d28d2831" providerId="ADAL" clId="{4F06DE6D-1810-4CC8-9C74-5A00758B37F5}" dt="2020-03-24T14:33:27.922" v="5802" actId="692"/>
          <ac:picMkLst>
            <pc:docMk/>
            <pc:sldMk cId="1890050621" sldId="314"/>
            <ac:picMk id="5" creationId="{658ED58E-CC79-4187-92FA-8356F3651104}"/>
          </ac:picMkLst>
        </pc:picChg>
      </pc:sldChg>
      <pc:sldChg chg="delSp modSp add del mod">
        <pc:chgData name="Darren Mills" userId="d7e221ee-d8ec-4fe9-9dd4-cc38d28d2831" providerId="ADAL" clId="{4F06DE6D-1810-4CC8-9C74-5A00758B37F5}" dt="2020-03-24T15:56:55.956" v="8491" actId="2696"/>
        <pc:sldMkLst>
          <pc:docMk/>
          <pc:sldMk cId="1787712700" sldId="315"/>
        </pc:sldMkLst>
        <pc:picChg chg="del mod">
          <ac:chgData name="Darren Mills" userId="d7e221ee-d8ec-4fe9-9dd4-cc38d28d2831" providerId="ADAL" clId="{4F06DE6D-1810-4CC8-9C74-5A00758B37F5}" dt="2020-03-24T15:33:54.520" v="7554"/>
          <ac:picMkLst>
            <pc:docMk/>
            <pc:sldMk cId="1787712700" sldId="315"/>
            <ac:picMk id="6" creationId="{8FFE8F72-1084-4C96-9A3F-53E583D0D895}"/>
          </ac:picMkLst>
        </pc:picChg>
        <pc:picChg chg="del mod">
          <ac:chgData name="Darren Mills" userId="d7e221ee-d8ec-4fe9-9dd4-cc38d28d2831" providerId="ADAL" clId="{4F06DE6D-1810-4CC8-9C74-5A00758B37F5}" dt="2020-03-24T15:43:06.804" v="8038" actId="478"/>
          <ac:picMkLst>
            <pc:docMk/>
            <pc:sldMk cId="1787712700" sldId="315"/>
            <ac:picMk id="7" creationId="{D40C0476-2F56-4479-9958-F82847B2F7A5}"/>
          </ac:picMkLst>
        </pc:picChg>
        <pc:picChg chg="del mod">
          <ac:chgData name="Darren Mills" userId="d7e221ee-d8ec-4fe9-9dd4-cc38d28d2831" providerId="ADAL" clId="{4F06DE6D-1810-4CC8-9C74-5A00758B37F5}" dt="2020-03-24T15:51:30.841" v="8294"/>
          <ac:picMkLst>
            <pc:docMk/>
            <pc:sldMk cId="1787712700" sldId="315"/>
            <ac:picMk id="9" creationId="{7CF6DBFF-4CE8-4E6C-946B-E50AB2797707}"/>
          </ac:picMkLst>
        </pc:picChg>
        <pc:picChg chg="del mod">
          <ac:chgData name="Darren Mills" userId="d7e221ee-d8ec-4fe9-9dd4-cc38d28d2831" providerId="ADAL" clId="{4F06DE6D-1810-4CC8-9C74-5A00758B37F5}" dt="2020-03-24T15:51:25.314" v="8293" actId="478"/>
          <ac:picMkLst>
            <pc:docMk/>
            <pc:sldMk cId="1787712700" sldId="315"/>
            <ac:picMk id="10" creationId="{25170281-6988-4CF4-8E16-232EB97EBF94}"/>
          </ac:picMkLst>
        </pc:picChg>
      </pc:sldChg>
      <pc:sldChg chg="addSp modSp add mod">
        <pc:chgData name="Darren Mills" userId="d7e221ee-d8ec-4fe9-9dd4-cc38d28d2831" providerId="ADAL" clId="{4F06DE6D-1810-4CC8-9C74-5A00758B37F5}" dt="2020-03-25T04:13:20.552" v="10776" actId="1036"/>
        <pc:sldMkLst>
          <pc:docMk/>
          <pc:sldMk cId="320723759" sldId="316"/>
        </pc:sldMkLst>
        <pc:spChg chg="add mod">
          <ac:chgData name="Darren Mills" userId="d7e221ee-d8ec-4fe9-9dd4-cc38d28d2831" providerId="ADAL" clId="{4F06DE6D-1810-4CC8-9C74-5A00758B37F5}" dt="2020-03-25T04:13:20.552" v="10776" actId="1036"/>
          <ac:spMkLst>
            <pc:docMk/>
            <pc:sldMk cId="320723759" sldId="316"/>
            <ac:spMk id="9" creationId="{2CE73399-3E38-41C8-B7E2-6882565D5386}"/>
          </ac:spMkLst>
        </pc:spChg>
        <pc:spChg chg="add mod">
          <ac:chgData name="Darren Mills" userId="d7e221ee-d8ec-4fe9-9dd4-cc38d28d2831" providerId="ADAL" clId="{4F06DE6D-1810-4CC8-9C74-5A00758B37F5}" dt="2020-03-25T04:13:20.552" v="10776" actId="1036"/>
          <ac:spMkLst>
            <pc:docMk/>
            <pc:sldMk cId="320723759" sldId="316"/>
            <ac:spMk id="10" creationId="{2C6E1D2D-D006-4214-9F24-7791313ADDEF}"/>
          </ac:spMkLst>
        </pc:spChg>
        <pc:spChg chg="add mod">
          <ac:chgData name="Darren Mills" userId="d7e221ee-d8ec-4fe9-9dd4-cc38d28d2831" providerId="ADAL" clId="{4F06DE6D-1810-4CC8-9C74-5A00758B37F5}" dt="2020-03-25T04:13:20.552" v="10776" actId="1036"/>
          <ac:spMkLst>
            <pc:docMk/>
            <pc:sldMk cId="320723759" sldId="316"/>
            <ac:spMk id="11" creationId="{B0185FD4-5E6E-4790-8550-D904DE2A301C}"/>
          </ac:spMkLst>
        </pc:spChg>
        <pc:spChg chg="mod">
          <ac:chgData name="Darren Mills" userId="d7e221ee-d8ec-4fe9-9dd4-cc38d28d2831" providerId="ADAL" clId="{4F06DE6D-1810-4CC8-9C74-5A00758B37F5}" dt="2020-03-24T14:47:46.817" v="6021" actId="20577"/>
          <ac:spMkLst>
            <pc:docMk/>
            <pc:sldMk cId="320723759" sldId="316"/>
            <ac:spMk id="13" creationId="{8C6DA92C-AF5E-4243-B699-B5266465B9BF}"/>
          </ac:spMkLst>
        </pc:spChg>
        <pc:spChg chg="mod">
          <ac:chgData name="Darren Mills" userId="d7e221ee-d8ec-4fe9-9dd4-cc38d28d2831" providerId="ADAL" clId="{4F06DE6D-1810-4CC8-9C74-5A00758B37F5}" dt="2020-03-24T17:46:19.787" v="10189" actId="20577"/>
          <ac:spMkLst>
            <pc:docMk/>
            <pc:sldMk cId="320723759" sldId="316"/>
            <ac:spMk id="14" creationId="{BB22E459-1200-4B5F-A87E-C7A2391C6851}"/>
          </ac:spMkLst>
        </pc:spChg>
        <pc:spChg chg="mod">
          <ac:chgData name="Darren Mills" userId="d7e221ee-d8ec-4fe9-9dd4-cc38d28d2831" providerId="ADAL" clId="{4F06DE6D-1810-4CC8-9C74-5A00758B37F5}" dt="2020-03-25T04:13:04.717" v="10754" actId="6549"/>
          <ac:spMkLst>
            <pc:docMk/>
            <pc:sldMk cId="320723759" sldId="316"/>
            <ac:spMk id="15" creationId="{745AD676-AC70-44F2-97AA-B5D676BEA2D5}"/>
          </ac:spMkLst>
        </pc:spChg>
        <pc:spChg chg="mod">
          <ac:chgData name="Darren Mills" userId="d7e221ee-d8ec-4fe9-9dd4-cc38d28d2831" providerId="ADAL" clId="{4F06DE6D-1810-4CC8-9C74-5A00758B37F5}" dt="2020-03-25T04:13:20.552" v="10776" actId="1036"/>
          <ac:spMkLst>
            <pc:docMk/>
            <pc:sldMk cId="320723759" sldId="316"/>
            <ac:spMk id="16" creationId="{26CE80C6-5FDC-404A-A44B-BF9F0E7CEF68}"/>
          </ac:spMkLst>
        </pc:spChg>
        <pc:spChg chg="mod">
          <ac:chgData name="Darren Mills" userId="d7e221ee-d8ec-4fe9-9dd4-cc38d28d2831" providerId="ADAL" clId="{4F06DE6D-1810-4CC8-9C74-5A00758B37F5}" dt="2020-03-25T04:13:20.552" v="10776" actId="1036"/>
          <ac:spMkLst>
            <pc:docMk/>
            <pc:sldMk cId="320723759" sldId="316"/>
            <ac:spMk id="17" creationId="{F6F9C4D3-17A8-4F69-8A4E-E037FADC7AEE}"/>
          </ac:spMkLst>
        </pc:spChg>
        <pc:spChg chg="mod">
          <ac:chgData name="Darren Mills" userId="d7e221ee-d8ec-4fe9-9dd4-cc38d28d2831" providerId="ADAL" clId="{4F06DE6D-1810-4CC8-9C74-5A00758B37F5}" dt="2020-03-25T04:13:20.552" v="10776" actId="1036"/>
          <ac:spMkLst>
            <pc:docMk/>
            <pc:sldMk cId="320723759" sldId="316"/>
            <ac:spMk id="18" creationId="{DF7E954B-A0FA-42CF-896F-B3F8B9EA9468}"/>
          </ac:spMkLst>
        </pc:spChg>
      </pc:sldChg>
      <pc:sldChg chg="addSp delSp modSp add mod modNotesTx">
        <pc:chgData name="Darren Mills" userId="d7e221ee-d8ec-4fe9-9dd4-cc38d28d2831" providerId="ADAL" clId="{4F06DE6D-1810-4CC8-9C74-5A00758B37F5}" dt="2020-03-26T04:33:40.648" v="13429" actId="15"/>
        <pc:sldMkLst>
          <pc:docMk/>
          <pc:sldMk cId="2132005190" sldId="317"/>
        </pc:sldMkLst>
        <pc:spChg chg="del">
          <ac:chgData name="Darren Mills" userId="d7e221ee-d8ec-4fe9-9dd4-cc38d28d2831" providerId="ADAL" clId="{4F06DE6D-1810-4CC8-9C74-5A00758B37F5}" dt="2020-03-24T14:56:04.433" v="6239" actId="478"/>
          <ac:spMkLst>
            <pc:docMk/>
            <pc:sldMk cId="2132005190" sldId="317"/>
            <ac:spMk id="9" creationId="{2CE73399-3E38-41C8-B7E2-6882565D5386}"/>
          </ac:spMkLst>
        </pc:spChg>
        <pc:spChg chg="del">
          <ac:chgData name="Darren Mills" userId="d7e221ee-d8ec-4fe9-9dd4-cc38d28d2831" providerId="ADAL" clId="{4F06DE6D-1810-4CC8-9C74-5A00758B37F5}" dt="2020-03-24T14:56:12.874" v="6240" actId="478"/>
          <ac:spMkLst>
            <pc:docMk/>
            <pc:sldMk cId="2132005190" sldId="317"/>
            <ac:spMk id="10" creationId="{2C6E1D2D-D006-4214-9F24-7791313ADDEF}"/>
          </ac:spMkLst>
        </pc:spChg>
        <pc:spChg chg="mod">
          <ac:chgData name="Darren Mills" userId="d7e221ee-d8ec-4fe9-9dd4-cc38d28d2831" providerId="ADAL" clId="{4F06DE6D-1810-4CC8-9C74-5A00758B37F5}" dt="2020-03-24T14:55:52.507" v="6238" actId="20577"/>
          <ac:spMkLst>
            <pc:docMk/>
            <pc:sldMk cId="2132005190" sldId="317"/>
            <ac:spMk id="13" creationId="{8C6DA92C-AF5E-4243-B699-B5266465B9BF}"/>
          </ac:spMkLst>
        </pc:spChg>
        <pc:spChg chg="mod">
          <ac:chgData name="Darren Mills" userId="d7e221ee-d8ec-4fe9-9dd4-cc38d28d2831" providerId="ADAL" clId="{4F06DE6D-1810-4CC8-9C74-5A00758B37F5}" dt="2020-03-24T15:04:21.499" v="6636" actId="14100"/>
          <ac:spMkLst>
            <pc:docMk/>
            <pc:sldMk cId="2132005190" sldId="317"/>
            <ac:spMk id="14" creationId="{BB22E459-1200-4B5F-A87E-C7A2391C6851}"/>
          </ac:spMkLst>
        </pc:spChg>
        <pc:spChg chg="del">
          <ac:chgData name="Darren Mills" userId="d7e221ee-d8ec-4fe9-9dd4-cc38d28d2831" providerId="ADAL" clId="{4F06DE6D-1810-4CC8-9C74-5A00758B37F5}" dt="2020-03-24T14:56:15.645" v="6241" actId="478"/>
          <ac:spMkLst>
            <pc:docMk/>
            <pc:sldMk cId="2132005190" sldId="317"/>
            <ac:spMk id="15" creationId="{745AD676-AC70-44F2-97AA-B5D676BEA2D5}"/>
          </ac:spMkLst>
        </pc:spChg>
        <pc:spChg chg="del">
          <ac:chgData name="Darren Mills" userId="d7e221ee-d8ec-4fe9-9dd4-cc38d28d2831" providerId="ADAL" clId="{4F06DE6D-1810-4CC8-9C74-5A00758B37F5}" dt="2020-03-24T14:56:04.433" v="6239" actId="478"/>
          <ac:spMkLst>
            <pc:docMk/>
            <pc:sldMk cId="2132005190" sldId="317"/>
            <ac:spMk id="16" creationId="{26CE80C6-5FDC-404A-A44B-BF9F0E7CEF68}"/>
          </ac:spMkLst>
        </pc:spChg>
        <pc:spChg chg="del">
          <ac:chgData name="Darren Mills" userId="d7e221ee-d8ec-4fe9-9dd4-cc38d28d2831" providerId="ADAL" clId="{4F06DE6D-1810-4CC8-9C74-5A00758B37F5}" dt="2020-03-24T14:56:12.874" v="6240" actId="478"/>
          <ac:spMkLst>
            <pc:docMk/>
            <pc:sldMk cId="2132005190" sldId="317"/>
            <ac:spMk id="17" creationId="{F6F9C4D3-17A8-4F69-8A4E-E037FADC7AEE}"/>
          </ac:spMkLst>
        </pc:spChg>
        <pc:spChg chg="del">
          <ac:chgData name="Darren Mills" userId="d7e221ee-d8ec-4fe9-9dd4-cc38d28d2831" providerId="ADAL" clId="{4F06DE6D-1810-4CC8-9C74-5A00758B37F5}" dt="2020-03-24T14:56:12.874" v="6240" actId="478"/>
          <ac:spMkLst>
            <pc:docMk/>
            <pc:sldMk cId="2132005190" sldId="317"/>
            <ac:spMk id="18" creationId="{DF7E954B-A0FA-42CF-896F-B3F8B9EA9468}"/>
          </ac:spMkLst>
        </pc:spChg>
        <pc:picChg chg="add mod">
          <ac:chgData name="Darren Mills" userId="d7e221ee-d8ec-4fe9-9dd4-cc38d28d2831" providerId="ADAL" clId="{4F06DE6D-1810-4CC8-9C74-5A00758B37F5}" dt="2020-03-24T15:04:28.485" v="6637" actId="1076"/>
          <ac:picMkLst>
            <pc:docMk/>
            <pc:sldMk cId="2132005190" sldId="317"/>
            <ac:picMk id="3" creationId="{7106BDA7-545B-4CE1-AE1E-1C267D71B628}"/>
          </ac:picMkLst>
        </pc:picChg>
      </pc:sldChg>
      <pc:sldChg chg="addSp delSp modSp add del mod">
        <pc:chgData name="Darren Mills" userId="d7e221ee-d8ec-4fe9-9dd4-cc38d28d2831" providerId="ADAL" clId="{4F06DE6D-1810-4CC8-9C74-5A00758B37F5}" dt="2020-03-24T15:04:40.150" v="6639" actId="2696"/>
        <pc:sldMkLst>
          <pc:docMk/>
          <pc:sldMk cId="245036965" sldId="318"/>
        </pc:sldMkLst>
        <pc:spChg chg="mod">
          <ac:chgData name="Darren Mills" userId="d7e221ee-d8ec-4fe9-9dd4-cc38d28d2831" providerId="ADAL" clId="{4F06DE6D-1810-4CC8-9C74-5A00758B37F5}" dt="2020-03-24T15:03:01.364" v="6491" actId="20577"/>
          <ac:spMkLst>
            <pc:docMk/>
            <pc:sldMk cId="245036965" sldId="318"/>
            <ac:spMk id="14" creationId="{BB22E459-1200-4B5F-A87E-C7A2391C6851}"/>
          </ac:spMkLst>
        </pc:spChg>
        <pc:picChg chg="del">
          <ac:chgData name="Darren Mills" userId="d7e221ee-d8ec-4fe9-9dd4-cc38d28d2831" providerId="ADAL" clId="{4F06DE6D-1810-4CC8-9C74-5A00758B37F5}" dt="2020-03-24T15:02:27.779" v="6479" actId="478"/>
          <ac:picMkLst>
            <pc:docMk/>
            <pc:sldMk cId="245036965" sldId="318"/>
            <ac:picMk id="3" creationId="{7106BDA7-545B-4CE1-AE1E-1C267D71B628}"/>
          </ac:picMkLst>
        </pc:picChg>
        <pc:picChg chg="add del mod">
          <ac:chgData name="Darren Mills" userId="d7e221ee-d8ec-4fe9-9dd4-cc38d28d2831" providerId="ADAL" clId="{4F06DE6D-1810-4CC8-9C74-5A00758B37F5}" dt="2020-03-24T15:04:35.556" v="6638"/>
          <ac:picMkLst>
            <pc:docMk/>
            <pc:sldMk cId="245036965" sldId="318"/>
            <ac:picMk id="4" creationId="{3C006ED8-F02B-4194-A657-07307F863599}"/>
          </ac:picMkLst>
        </pc:picChg>
      </pc:sldChg>
      <pc:sldChg chg="addSp delSp modSp add mod modNotesTx">
        <pc:chgData name="Darren Mills" userId="d7e221ee-d8ec-4fe9-9dd4-cc38d28d2831" providerId="ADAL" clId="{4F06DE6D-1810-4CC8-9C74-5A00758B37F5}" dt="2020-03-26T04:34:34.464" v="13431" actId="15"/>
        <pc:sldMkLst>
          <pc:docMk/>
          <pc:sldMk cId="2939651097" sldId="318"/>
        </pc:sldMkLst>
        <pc:spChg chg="mod">
          <ac:chgData name="Darren Mills" userId="d7e221ee-d8ec-4fe9-9dd4-cc38d28d2831" providerId="ADAL" clId="{4F06DE6D-1810-4CC8-9C74-5A00758B37F5}" dt="2020-03-24T15:08:34.728" v="6800" actId="20577"/>
          <ac:spMkLst>
            <pc:docMk/>
            <pc:sldMk cId="2939651097" sldId="318"/>
            <ac:spMk id="14" creationId="{BB22E459-1200-4B5F-A87E-C7A2391C6851}"/>
          </ac:spMkLst>
        </pc:spChg>
        <pc:picChg chg="del">
          <ac:chgData name="Darren Mills" userId="d7e221ee-d8ec-4fe9-9dd4-cc38d28d2831" providerId="ADAL" clId="{4F06DE6D-1810-4CC8-9C74-5A00758B37F5}" dt="2020-03-24T15:04:47.846" v="6641" actId="478"/>
          <ac:picMkLst>
            <pc:docMk/>
            <pc:sldMk cId="2939651097" sldId="318"/>
            <ac:picMk id="3" creationId="{7106BDA7-545B-4CE1-AE1E-1C267D71B628}"/>
          </ac:picMkLst>
        </pc:picChg>
        <pc:picChg chg="add mod">
          <ac:chgData name="Darren Mills" userId="d7e221ee-d8ec-4fe9-9dd4-cc38d28d2831" providerId="ADAL" clId="{4F06DE6D-1810-4CC8-9C74-5A00758B37F5}" dt="2020-03-24T15:07:58.372" v="6792" actId="1076"/>
          <ac:picMkLst>
            <pc:docMk/>
            <pc:sldMk cId="2939651097" sldId="318"/>
            <ac:picMk id="4" creationId="{29C796F2-3317-4B5A-9C55-9EAC4E98D99E}"/>
          </ac:picMkLst>
        </pc:picChg>
        <pc:picChg chg="add del mod">
          <ac:chgData name="Darren Mills" userId="d7e221ee-d8ec-4fe9-9dd4-cc38d28d2831" providerId="ADAL" clId="{4F06DE6D-1810-4CC8-9C74-5A00758B37F5}" dt="2020-03-24T15:06:57.819" v="6713" actId="478"/>
          <ac:picMkLst>
            <pc:docMk/>
            <pc:sldMk cId="2939651097" sldId="318"/>
            <ac:picMk id="6" creationId="{64F69BA8-DF42-4B67-8665-CA880947C552}"/>
          </ac:picMkLst>
        </pc:picChg>
      </pc:sldChg>
      <pc:sldChg chg="addSp delSp modSp add mod modNotesTx">
        <pc:chgData name="Darren Mills" userId="d7e221ee-d8ec-4fe9-9dd4-cc38d28d2831" providerId="ADAL" clId="{4F06DE6D-1810-4CC8-9C74-5A00758B37F5}" dt="2020-03-26T04:34:53.998" v="13433" actId="15"/>
        <pc:sldMkLst>
          <pc:docMk/>
          <pc:sldMk cId="608657253" sldId="319"/>
        </pc:sldMkLst>
        <pc:spChg chg="mod">
          <ac:chgData name="Darren Mills" userId="d7e221ee-d8ec-4fe9-9dd4-cc38d28d2831" providerId="ADAL" clId="{4F06DE6D-1810-4CC8-9C74-5A00758B37F5}" dt="2020-03-24T17:46:30.319" v="10192" actId="20577"/>
          <ac:spMkLst>
            <pc:docMk/>
            <pc:sldMk cId="608657253" sldId="319"/>
            <ac:spMk id="14" creationId="{BB22E459-1200-4B5F-A87E-C7A2391C6851}"/>
          </ac:spMkLst>
        </pc:spChg>
        <pc:picChg chg="add mod">
          <ac:chgData name="Darren Mills" userId="d7e221ee-d8ec-4fe9-9dd4-cc38d28d2831" providerId="ADAL" clId="{4F06DE6D-1810-4CC8-9C74-5A00758B37F5}" dt="2020-03-24T15:11:13.837" v="6811" actId="1076"/>
          <ac:picMkLst>
            <pc:docMk/>
            <pc:sldMk cId="608657253" sldId="319"/>
            <ac:picMk id="3" creationId="{2919557D-3CBA-43D4-BC08-0199A93EA1BF}"/>
          </ac:picMkLst>
        </pc:picChg>
        <pc:picChg chg="del">
          <ac:chgData name="Darren Mills" userId="d7e221ee-d8ec-4fe9-9dd4-cc38d28d2831" providerId="ADAL" clId="{4F06DE6D-1810-4CC8-9C74-5A00758B37F5}" dt="2020-03-24T15:10:20.690" v="6802" actId="478"/>
          <ac:picMkLst>
            <pc:docMk/>
            <pc:sldMk cId="608657253" sldId="319"/>
            <ac:picMk id="4" creationId="{29C796F2-3317-4B5A-9C55-9EAC4E98D99E}"/>
          </ac:picMkLst>
        </pc:picChg>
      </pc:sldChg>
      <pc:sldChg chg="addSp delSp modSp add mod modNotesTx">
        <pc:chgData name="Darren Mills" userId="d7e221ee-d8ec-4fe9-9dd4-cc38d28d2831" providerId="ADAL" clId="{4F06DE6D-1810-4CC8-9C74-5A00758B37F5}" dt="2020-03-26T04:35:48.499" v="13436" actId="20577"/>
        <pc:sldMkLst>
          <pc:docMk/>
          <pc:sldMk cId="3721901837" sldId="320"/>
        </pc:sldMkLst>
        <pc:spChg chg="add mod">
          <ac:chgData name="Darren Mills" userId="d7e221ee-d8ec-4fe9-9dd4-cc38d28d2831" providerId="ADAL" clId="{4F06DE6D-1810-4CC8-9C74-5A00758B37F5}" dt="2020-03-24T15:19:21.045" v="7271" actId="1076"/>
          <ac:spMkLst>
            <pc:docMk/>
            <pc:sldMk cId="3721901837" sldId="320"/>
            <ac:spMk id="8" creationId="{3A5177D7-A8AF-4ADF-957E-F6B8DED8A782}"/>
          </ac:spMkLst>
        </pc:spChg>
        <pc:spChg chg="mod">
          <ac:chgData name="Darren Mills" userId="d7e221ee-d8ec-4fe9-9dd4-cc38d28d2831" providerId="ADAL" clId="{4F06DE6D-1810-4CC8-9C74-5A00758B37F5}" dt="2020-03-25T14:41:41.754" v="10777" actId="20577"/>
          <ac:spMkLst>
            <pc:docMk/>
            <pc:sldMk cId="3721901837" sldId="320"/>
            <ac:spMk id="14" creationId="{BB22E459-1200-4B5F-A87E-C7A2391C6851}"/>
          </ac:spMkLst>
        </pc:spChg>
        <pc:picChg chg="del">
          <ac:chgData name="Darren Mills" userId="d7e221ee-d8ec-4fe9-9dd4-cc38d28d2831" providerId="ADAL" clId="{4F06DE6D-1810-4CC8-9C74-5A00758B37F5}" dt="2020-03-24T15:13:11.980" v="6917" actId="478"/>
          <ac:picMkLst>
            <pc:docMk/>
            <pc:sldMk cId="3721901837" sldId="320"/>
            <ac:picMk id="3" creationId="{2919557D-3CBA-43D4-BC08-0199A93EA1BF}"/>
          </ac:picMkLst>
        </pc:picChg>
        <pc:picChg chg="add del mod">
          <ac:chgData name="Darren Mills" userId="d7e221ee-d8ec-4fe9-9dd4-cc38d28d2831" providerId="ADAL" clId="{4F06DE6D-1810-4CC8-9C74-5A00758B37F5}" dt="2020-03-24T15:15:01.931" v="7097" actId="478"/>
          <ac:picMkLst>
            <pc:docMk/>
            <pc:sldMk cId="3721901837" sldId="320"/>
            <ac:picMk id="4" creationId="{E08A6A61-E31D-471F-8670-FDCA8F864AE5}"/>
          </ac:picMkLst>
        </pc:picChg>
        <pc:picChg chg="add mod">
          <ac:chgData name="Darren Mills" userId="d7e221ee-d8ec-4fe9-9dd4-cc38d28d2831" providerId="ADAL" clId="{4F06DE6D-1810-4CC8-9C74-5A00758B37F5}" dt="2020-03-24T15:19:14.087" v="7270" actId="1076"/>
          <ac:picMkLst>
            <pc:docMk/>
            <pc:sldMk cId="3721901837" sldId="320"/>
            <ac:picMk id="5" creationId="{607272D1-1E7A-4B9B-86E2-3A2C8B2C02F8}"/>
          </ac:picMkLst>
        </pc:picChg>
      </pc:sldChg>
      <pc:sldChg chg="addSp delSp modSp add mod modNotesTx">
        <pc:chgData name="Darren Mills" userId="d7e221ee-d8ec-4fe9-9dd4-cc38d28d2831" providerId="ADAL" clId="{4F06DE6D-1810-4CC8-9C74-5A00758B37F5}" dt="2020-03-26T04:36:38.732" v="13438" actId="15"/>
        <pc:sldMkLst>
          <pc:docMk/>
          <pc:sldMk cId="1150588464" sldId="321"/>
        </pc:sldMkLst>
        <pc:spChg chg="del">
          <ac:chgData name="Darren Mills" userId="d7e221ee-d8ec-4fe9-9dd4-cc38d28d2831" providerId="ADAL" clId="{4F06DE6D-1810-4CC8-9C74-5A00758B37F5}" dt="2020-03-24T15:23:06.116" v="7331" actId="478"/>
          <ac:spMkLst>
            <pc:docMk/>
            <pc:sldMk cId="1150588464" sldId="321"/>
            <ac:spMk id="8" creationId="{3A5177D7-A8AF-4ADF-957E-F6B8DED8A782}"/>
          </ac:spMkLst>
        </pc:spChg>
        <pc:spChg chg="mod">
          <ac:chgData name="Darren Mills" userId="d7e221ee-d8ec-4fe9-9dd4-cc38d28d2831" providerId="ADAL" clId="{4F06DE6D-1810-4CC8-9C74-5A00758B37F5}" dt="2020-03-24T15:22:37.211" v="7273" actId="20577"/>
          <ac:spMkLst>
            <pc:docMk/>
            <pc:sldMk cId="1150588464" sldId="321"/>
            <ac:spMk id="13" creationId="{8C6DA92C-AF5E-4243-B699-B5266465B9BF}"/>
          </ac:spMkLst>
        </pc:spChg>
        <pc:spChg chg="mod">
          <ac:chgData name="Darren Mills" userId="d7e221ee-d8ec-4fe9-9dd4-cc38d28d2831" providerId="ADAL" clId="{4F06DE6D-1810-4CC8-9C74-5A00758B37F5}" dt="2020-03-24T15:27:53.215" v="7407" actId="14100"/>
          <ac:spMkLst>
            <pc:docMk/>
            <pc:sldMk cId="1150588464" sldId="321"/>
            <ac:spMk id="14" creationId="{BB22E459-1200-4B5F-A87E-C7A2391C6851}"/>
          </ac:spMkLst>
        </pc:spChg>
        <pc:picChg chg="add mod">
          <ac:chgData name="Darren Mills" userId="d7e221ee-d8ec-4fe9-9dd4-cc38d28d2831" providerId="ADAL" clId="{4F06DE6D-1810-4CC8-9C74-5A00758B37F5}" dt="2020-03-24T15:27:48.698" v="7406" actId="1076"/>
          <ac:picMkLst>
            <pc:docMk/>
            <pc:sldMk cId="1150588464" sldId="321"/>
            <ac:picMk id="3" creationId="{BB794825-5892-4842-B131-23BAAF2A07D7}"/>
          </ac:picMkLst>
        </pc:picChg>
        <pc:picChg chg="del">
          <ac:chgData name="Darren Mills" userId="d7e221ee-d8ec-4fe9-9dd4-cc38d28d2831" providerId="ADAL" clId="{4F06DE6D-1810-4CC8-9C74-5A00758B37F5}" dt="2020-03-24T15:22:58.638" v="7330" actId="478"/>
          <ac:picMkLst>
            <pc:docMk/>
            <pc:sldMk cId="1150588464" sldId="321"/>
            <ac:picMk id="5" creationId="{607272D1-1E7A-4B9B-86E2-3A2C8B2C02F8}"/>
          </ac:picMkLst>
        </pc:picChg>
      </pc:sldChg>
      <pc:sldChg chg="addSp delSp modSp add del mod">
        <pc:chgData name="Darren Mills" userId="d7e221ee-d8ec-4fe9-9dd4-cc38d28d2831" providerId="ADAL" clId="{4F06DE6D-1810-4CC8-9C74-5A00758B37F5}" dt="2020-03-25T14:46:08.304" v="10778" actId="2696"/>
        <pc:sldMkLst>
          <pc:docMk/>
          <pc:sldMk cId="2339326883" sldId="322"/>
        </pc:sldMkLst>
        <pc:spChg chg="add mod">
          <ac:chgData name="Darren Mills" userId="d7e221ee-d8ec-4fe9-9dd4-cc38d28d2831" providerId="ADAL" clId="{4F06DE6D-1810-4CC8-9C74-5A00758B37F5}" dt="2020-03-24T15:40:51.754" v="7905" actId="20577"/>
          <ac:spMkLst>
            <pc:docMk/>
            <pc:sldMk cId="2339326883" sldId="322"/>
            <ac:spMk id="8" creationId="{96B5DB51-453E-42D8-88E6-A8BA7823549E}"/>
          </ac:spMkLst>
        </pc:spChg>
        <pc:spChg chg="add mod">
          <ac:chgData name="Darren Mills" userId="d7e221ee-d8ec-4fe9-9dd4-cc38d28d2831" providerId="ADAL" clId="{4F06DE6D-1810-4CC8-9C74-5A00758B37F5}" dt="2020-03-24T15:41:21.486" v="7941" actId="14100"/>
          <ac:spMkLst>
            <pc:docMk/>
            <pc:sldMk cId="2339326883" sldId="322"/>
            <ac:spMk id="9" creationId="{8479BD41-8EED-40C5-8F8C-30ADB2C1B520}"/>
          </ac:spMkLst>
        </pc:spChg>
        <pc:spChg chg="mod">
          <ac:chgData name="Darren Mills" userId="d7e221ee-d8ec-4fe9-9dd4-cc38d28d2831" providerId="ADAL" clId="{4F06DE6D-1810-4CC8-9C74-5A00758B37F5}" dt="2020-03-24T15:28:30.067" v="7409" actId="20577"/>
          <ac:spMkLst>
            <pc:docMk/>
            <pc:sldMk cId="2339326883" sldId="322"/>
            <ac:spMk id="13" creationId="{8C6DA92C-AF5E-4243-B699-B5266465B9BF}"/>
          </ac:spMkLst>
        </pc:spChg>
        <pc:spChg chg="mod">
          <ac:chgData name="Darren Mills" userId="d7e221ee-d8ec-4fe9-9dd4-cc38d28d2831" providerId="ADAL" clId="{4F06DE6D-1810-4CC8-9C74-5A00758B37F5}" dt="2020-03-24T15:37:50.687" v="7891" actId="403"/>
          <ac:spMkLst>
            <pc:docMk/>
            <pc:sldMk cId="2339326883" sldId="322"/>
            <ac:spMk id="14" creationId="{BB22E459-1200-4B5F-A87E-C7A2391C6851}"/>
          </ac:spMkLst>
        </pc:spChg>
        <pc:picChg chg="del">
          <ac:chgData name="Darren Mills" userId="d7e221ee-d8ec-4fe9-9dd4-cc38d28d2831" providerId="ADAL" clId="{4F06DE6D-1810-4CC8-9C74-5A00758B37F5}" dt="2020-03-24T15:28:34.020" v="7410" actId="478"/>
          <ac:picMkLst>
            <pc:docMk/>
            <pc:sldMk cId="2339326883" sldId="322"/>
            <ac:picMk id="3" creationId="{BB794825-5892-4842-B131-23BAAF2A07D7}"/>
          </ac:picMkLst>
        </pc:picChg>
        <pc:picChg chg="add mod">
          <ac:chgData name="Darren Mills" userId="d7e221ee-d8ec-4fe9-9dd4-cc38d28d2831" providerId="ADAL" clId="{4F06DE6D-1810-4CC8-9C74-5A00758B37F5}" dt="2020-03-24T15:40:17.704" v="7902" actId="14100"/>
          <ac:picMkLst>
            <pc:docMk/>
            <pc:sldMk cId="2339326883" sldId="322"/>
            <ac:picMk id="4" creationId="{2D7A4AD4-76E1-4C24-8D99-6774A6F5E11B}"/>
          </ac:picMkLst>
        </pc:picChg>
        <pc:picChg chg="add del mod">
          <ac:chgData name="Darren Mills" userId="d7e221ee-d8ec-4fe9-9dd4-cc38d28d2831" providerId="ADAL" clId="{4F06DE6D-1810-4CC8-9C74-5A00758B37F5}" dt="2020-03-24T15:39:24.916" v="7892" actId="478"/>
          <ac:picMkLst>
            <pc:docMk/>
            <pc:sldMk cId="2339326883" sldId="322"/>
            <ac:picMk id="6" creationId="{3BDF8705-7EA4-4D4A-9A91-7B24D4A3A1B7}"/>
          </ac:picMkLst>
        </pc:picChg>
      </pc:sldChg>
      <pc:sldChg chg="addSp delSp modSp add mod modNotesTx">
        <pc:chgData name="Darren Mills" userId="d7e221ee-d8ec-4fe9-9dd4-cc38d28d2831" providerId="ADAL" clId="{4F06DE6D-1810-4CC8-9C74-5A00758B37F5}" dt="2020-03-26T04:38:21.432" v="13448" actId="1036"/>
        <pc:sldMkLst>
          <pc:docMk/>
          <pc:sldMk cId="3037170387" sldId="323"/>
        </pc:sldMkLst>
        <pc:spChg chg="del mod">
          <ac:chgData name="Darren Mills" userId="d7e221ee-d8ec-4fe9-9dd4-cc38d28d2831" providerId="ADAL" clId="{4F06DE6D-1810-4CC8-9C74-5A00758B37F5}" dt="2020-03-24T15:55:49.520" v="8476" actId="478"/>
          <ac:spMkLst>
            <pc:docMk/>
            <pc:sldMk cId="3037170387" sldId="323"/>
            <ac:spMk id="8" creationId="{96B5DB51-453E-42D8-88E6-A8BA7823549E}"/>
          </ac:spMkLst>
        </pc:spChg>
        <pc:spChg chg="mod">
          <ac:chgData name="Darren Mills" userId="d7e221ee-d8ec-4fe9-9dd4-cc38d28d2831" providerId="ADAL" clId="{4F06DE6D-1810-4CC8-9C74-5A00758B37F5}" dt="2020-03-24T15:44:23.604" v="8050" actId="1076"/>
          <ac:spMkLst>
            <pc:docMk/>
            <pc:sldMk cId="3037170387" sldId="323"/>
            <ac:spMk id="9" creationId="{8479BD41-8EED-40C5-8F8C-30ADB2C1B520}"/>
          </ac:spMkLst>
        </pc:spChg>
        <pc:spChg chg="add mod">
          <ac:chgData name="Darren Mills" userId="d7e221ee-d8ec-4fe9-9dd4-cc38d28d2831" providerId="ADAL" clId="{4F06DE6D-1810-4CC8-9C74-5A00758B37F5}" dt="2020-03-24T15:55:44.570" v="8475" actId="1076"/>
          <ac:spMkLst>
            <pc:docMk/>
            <pc:sldMk cId="3037170387" sldId="323"/>
            <ac:spMk id="10" creationId="{5C7D3360-A878-4016-930F-C68437127FBB}"/>
          </ac:spMkLst>
        </pc:spChg>
        <pc:spChg chg="add mod">
          <ac:chgData name="Darren Mills" userId="d7e221ee-d8ec-4fe9-9dd4-cc38d28d2831" providerId="ADAL" clId="{4F06DE6D-1810-4CC8-9C74-5A00758B37F5}" dt="2020-03-25T14:46:15.554" v="10779" actId="20577"/>
          <ac:spMkLst>
            <pc:docMk/>
            <pc:sldMk cId="3037170387" sldId="323"/>
            <ac:spMk id="11" creationId="{AD8CD435-795A-4E95-B258-9B2CC630D1EB}"/>
          </ac:spMkLst>
        </pc:spChg>
        <pc:spChg chg="add mod">
          <ac:chgData name="Darren Mills" userId="d7e221ee-d8ec-4fe9-9dd4-cc38d28d2831" providerId="ADAL" clId="{4F06DE6D-1810-4CC8-9C74-5A00758B37F5}" dt="2020-03-24T15:55:58.571" v="8478" actId="1076"/>
          <ac:spMkLst>
            <pc:docMk/>
            <pc:sldMk cId="3037170387" sldId="323"/>
            <ac:spMk id="12" creationId="{D14B084D-A61D-44A4-897E-E245BC027FAD}"/>
          </ac:spMkLst>
        </pc:spChg>
        <pc:spChg chg="del">
          <ac:chgData name="Darren Mills" userId="d7e221ee-d8ec-4fe9-9dd4-cc38d28d2831" providerId="ADAL" clId="{4F06DE6D-1810-4CC8-9C74-5A00758B37F5}" dt="2020-03-24T15:55:36.302" v="8473" actId="478"/>
          <ac:spMkLst>
            <pc:docMk/>
            <pc:sldMk cId="3037170387" sldId="323"/>
            <ac:spMk id="13" creationId="{8C6DA92C-AF5E-4243-B699-B5266465B9BF}"/>
          </ac:spMkLst>
        </pc:spChg>
        <pc:spChg chg="add mod">
          <ac:chgData name="Darren Mills" userId="d7e221ee-d8ec-4fe9-9dd4-cc38d28d2831" providerId="ADAL" clId="{4F06DE6D-1810-4CC8-9C74-5A00758B37F5}" dt="2020-03-25T14:46:19.487" v="10780" actId="20577"/>
          <ac:spMkLst>
            <pc:docMk/>
            <pc:sldMk cId="3037170387" sldId="323"/>
            <ac:spMk id="15" creationId="{32413B71-EF2C-4819-9973-19D9F0B10233}"/>
          </ac:spMkLst>
        </pc:spChg>
        <pc:picChg chg="add mod">
          <ac:chgData name="Darren Mills" userId="d7e221ee-d8ec-4fe9-9dd4-cc38d28d2831" providerId="ADAL" clId="{4F06DE6D-1810-4CC8-9C74-5A00758B37F5}" dt="2020-03-26T04:38:21.432" v="13448" actId="1036"/>
          <ac:picMkLst>
            <pc:docMk/>
            <pc:sldMk cId="3037170387" sldId="323"/>
            <ac:picMk id="3" creationId="{CE1B29C4-238E-4EF9-A9F3-FA2287D95968}"/>
          </ac:picMkLst>
        </pc:picChg>
      </pc:sldChg>
      <pc:sldChg chg="addSp delSp modSp add mod modNotesTx">
        <pc:chgData name="Darren Mills" userId="d7e221ee-d8ec-4fe9-9dd4-cc38d28d2831" providerId="ADAL" clId="{4F06DE6D-1810-4CC8-9C74-5A00758B37F5}" dt="2020-03-26T04:39:29.260" v="13529" actId="20577"/>
        <pc:sldMkLst>
          <pc:docMk/>
          <pc:sldMk cId="1546692315" sldId="324"/>
        </pc:sldMkLst>
        <pc:spChg chg="add del">
          <ac:chgData name="Darren Mills" userId="d7e221ee-d8ec-4fe9-9dd4-cc38d28d2831" providerId="ADAL" clId="{4F06DE6D-1810-4CC8-9C74-5A00758B37F5}" dt="2020-03-26T04:38:35.348" v="13450"/>
          <ac:spMkLst>
            <pc:docMk/>
            <pc:sldMk cId="1546692315" sldId="324"/>
            <ac:spMk id="6" creationId="{A5D134FB-40E0-4B7B-A871-26DE5E705E2A}"/>
          </ac:spMkLst>
        </pc:spChg>
        <pc:spChg chg="del">
          <ac:chgData name="Darren Mills" userId="d7e221ee-d8ec-4fe9-9dd4-cc38d28d2831" providerId="ADAL" clId="{4F06DE6D-1810-4CC8-9C74-5A00758B37F5}" dt="2020-03-24T15:56:22.343" v="8486" actId="478"/>
          <ac:spMkLst>
            <pc:docMk/>
            <pc:sldMk cId="1546692315" sldId="324"/>
            <ac:spMk id="8" creationId="{96B5DB51-453E-42D8-88E6-A8BA7823549E}"/>
          </ac:spMkLst>
        </pc:spChg>
        <pc:spChg chg="mod">
          <ac:chgData name="Darren Mills" userId="d7e221ee-d8ec-4fe9-9dd4-cc38d28d2831" providerId="ADAL" clId="{4F06DE6D-1810-4CC8-9C74-5A00758B37F5}" dt="2020-03-24T15:54:12.870" v="8472" actId="27636"/>
          <ac:spMkLst>
            <pc:docMk/>
            <pc:sldMk cId="1546692315" sldId="324"/>
            <ac:spMk id="9" creationId="{8479BD41-8EED-40C5-8F8C-30ADB2C1B520}"/>
          </ac:spMkLst>
        </pc:spChg>
        <pc:spChg chg="add mod">
          <ac:chgData name="Darren Mills" userId="d7e221ee-d8ec-4fe9-9dd4-cc38d28d2831" providerId="ADAL" clId="{4F06DE6D-1810-4CC8-9C74-5A00758B37F5}" dt="2020-03-24T15:56:17.204" v="8483" actId="1076"/>
          <ac:spMkLst>
            <pc:docMk/>
            <pc:sldMk cId="1546692315" sldId="324"/>
            <ac:spMk id="11" creationId="{8E1B92D5-F3CA-4919-A93A-7066CCC443FB}"/>
          </ac:spMkLst>
        </pc:spChg>
        <pc:spChg chg="add mod">
          <ac:chgData name="Darren Mills" userId="d7e221ee-d8ec-4fe9-9dd4-cc38d28d2831" providerId="ADAL" clId="{4F06DE6D-1810-4CC8-9C74-5A00758B37F5}" dt="2020-03-25T14:46:26.704" v="10782" actId="20577"/>
          <ac:spMkLst>
            <pc:docMk/>
            <pc:sldMk cId="1546692315" sldId="324"/>
            <ac:spMk id="12" creationId="{EA83EBFD-B190-45AF-BA18-7E27BEA93A0B}"/>
          </ac:spMkLst>
        </pc:spChg>
        <pc:spChg chg="del">
          <ac:chgData name="Darren Mills" userId="d7e221ee-d8ec-4fe9-9dd4-cc38d28d2831" providerId="ADAL" clId="{4F06DE6D-1810-4CC8-9C74-5A00758B37F5}" dt="2020-03-24T15:56:08.276" v="8481" actId="478"/>
          <ac:spMkLst>
            <pc:docMk/>
            <pc:sldMk cId="1546692315" sldId="324"/>
            <ac:spMk id="13" creationId="{8C6DA92C-AF5E-4243-B699-B5266465B9BF}"/>
          </ac:spMkLst>
        </pc:spChg>
        <pc:spChg chg="mod">
          <ac:chgData name="Darren Mills" userId="d7e221ee-d8ec-4fe9-9dd4-cc38d28d2831" providerId="ADAL" clId="{4F06DE6D-1810-4CC8-9C74-5A00758B37F5}" dt="2020-03-24T15:50:43.453" v="8244" actId="14100"/>
          <ac:spMkLst>
            <pc:docMk/>
            <pc:sldMk cId="1546692315" sldId="324"/>
            <ac:spMk id="14" creationId="{BB22E459-1200-4B5F-A87E-C7A2391C6851}"/>
          </ac:spMkLst>
        </pc:spChg>
        <pc:spChg chg="add mod">
          <ac:chgData name="Darren Mills" userId="d7e221ee-d8ec-4fe9-9dd4-cc38d28d2831" providerId="ADAL" clId="{4F06DE6D-1810-4CC8-9C74-5A00758B37F5}" dt="2020-03-24T15:56:32.885" v="8488" actId="1076"/>
          <ac:spMkLst>
            <pc:docMk/>
            <pc:sldMk cId="1546692315" sldId="324"/>
            <ac:spMk id="15" creationId="{4BC552F6-6969-43A8-A2C3-F9773966EFDE}"/>
          </ac:spMkLst>
        </pc:spChg>
        <pc:spChg chg="add mod">
          <ac:chgData name="Darren Mills" userId="d7e221ee-d8ec-4fe9-9dd4-cc38d28d2831" providerId="ADAL" clId="{4F06DE6D-1810-4CC8-9C74-5A00758B37F5}" dt="2020-03-25T14:46:30.904" v="10784" actId="20577"/>
          <ac:spMkLst>
            <pc:docMk/>
            <pc:sldMk cId="1546692315" sldId="324"/>
            <ac:spMk id="16" creationId="{1C4AAAA0-C7EF-4110-9B9C-AB983A45E72E}"/>
          </ac:spMkLst>
        </pc:spChg>
        <pc:picChg chg="del">
          <ac:chgData name="Darren Mills" userId="d7e221ee-d8ec-4fe9-9dd4-cc38d28d2831" providerId="ADAL" clId="{4F06DE6D-1810-4CC8-9C74-5A00758B37F5}" dt="2020-03-24T15:47:46.534" v="8053" actId="478"/>
          <ac:picMkLst>
            <pc:docMk/>
            <pc:sldMk cId="1546692315" sldId="324"/>
            <ac:picMk id="3" creationId="{CE1B29C4-238E-4EF9-A9F3-FA2287D95968}"/>
          </ac:picMkLst>
        </pc:picChg>
        <pc:picChg chg="del">
          <ac:chgData name="Darren Mills" userId="d7e221ee-d8ec-4fe9-9dd4-cc38d28d2831" providerId="ADAL" clId="{4F06DE6D-1810-4CC8-9C74-5A00758B37F5}" dt="2020-03-24T15:47:46.534" v="8053" actId="478"/>
          <ac:picMkLst>
            <pc:docMk/>
            <pc:sldMk cId="1546692315" sldId="324"/>
            <ac:picMk id="4" creationId="{2D7A4AD4-76E1-4C24-8D99-6774A6F5E11B}"/>
          </ac:picMkLst>
        </pc:picChg>
        <pc:picChg chg="add mod">
          <ac:chgData name="Darren Mills" userId="d7e221ee-d8ec-4fe9-9dd4-cc38d28d2831" providerId="ADAL" clId="{4F06DE6D-1810-4CC8-9C74-5A00758B37F5}" dt="2020-03-24T15:50:32.437" v="8243" actId="14861"/>
          <ac:picMkLst>
            <pc:docMk/>
            <pc:sldMk cId="1546692315" sldId="324"/>
            <ac:picMk id="5" creationId="{3624A92D-7793-43D0-BB62-814CF2EBC227}"/>
          </ac:picMkLst>
        </pc:picChg>
        <pc:picChg chg="add mod">
          <ac:chgData name="Darren Mills" userId="d7e221ee-d8ec-4fe9-9dd4-cc38d28d2831" providerId="ADAL" clId="{4F06DE6D-1810-4CC8-9C74-5A00758B37F5}" dt="2020-03-24T15:51:59.454" v="8299" actId="692"/>
          <ac:picMkLst>
            <pc:docMk/>
            <pc:sldMk cId="1546692315" sldId="324"/>
            <ac:picMk id="10" creationId="{9DBE8D25-5D3A-4D80-989F-77F5BAF6F169}"/>
          </ac:picMkLst>
        </pc:picChg>
      </pc:sldChg>
      <pc:sldChg chg="addSp delSp modSp add mod modNotesTx">
        <pc:chgData name="Darren Mills" userId="d7e221ee-d8ec-4fe9-9dd4-cc38d28d2831" providerId="ADAL" clId="{4F06DE6D-1810-4CC8-9C74-5A00758B37F5}" dt="2020-03-26T04:41:28.890" v="13573" actId="20577"/>
        <pc:sldMkLst>
          <pc:docMk/>
          <pc:sldMk cId="3313441240" sldId="325"/>
        </pc:sldMkLst>
        <pc:spChg chg="mod">
          <ac:chgData name="Darren Mills" userId="d7e221ee-d8ec-4fe9-9dd4-cc38d28d2831" providerId="ADAL" clId="{4F06DE6D-1810-4CC8-9C74-5A00758B37F5}" dt="2020-03-24T15:57:43.604" v="8496" actId="20577"/>
          <ac:spMkLst>
            <pc:docMk/>
            <pc:sldMk cId="3313441240" sldId="325"/>
            <ac:spMk id="7" creationId="{DE6C065F-90AB-47CD-B7A0-AF30874BD67B}"/>
          </ac:spMkLst>
        </pc:spChg>
        <pc:spChg chg="mod">
          <ac:chgData name="Darren Mills" userId="d7e221ee-d8ec-4fe9-9dd4-cc38d28d2831" providerId="ADAL" clId="{4F06DE6D-1810-4CC8-9C74-5A00758B37F5}" dt="2020-03-24T15:59:04.938" v="8666" actId="14100"/>
          <ac:spMkLst>
            <pc:docMk/>
            <pc:sldMk cId="3313441240" sldId="325"/>
            <ac:spMk id="8" creationId="{AF8401F5-1AE6-4483-AEB7-FCFF93218DB9}"/>
          </ac:spMkLst>
        </pc:spChg>
        <pc:spChg chg="del">
          <ac:chgData name="Darren Mills" userId="d7e221ee-d8ec-4fe9-9dd4-cc38d28d2831" providerId="ADAL" clId="{4F06DE6D-1810-4CC8-9C74-5A00758B37F5}" dt="2020-03-24T15:57:56.471" v="8499" actId="478"/>
          <ac:spMkLst>
            <pc:docMk/>
            <pc:sldMk cId="3313441240" sldId="325"/>
            <ac:spMk id="10" creationId="{A6684B56-A4A9-4F31-9323-B2383FF14022}"/>
          </ac:spMkLst>
        </pc:spChg>
        <pc:spChg chg="del">
          <ac:chgData name="Darren Mills" userId="d7e221ee-d8ec-4fe9-9dd4-cc38d28d2831" providerId="ADAL" clId="{4F06DE6D-1810-4CC8-9C74-5A00758B37F5}" dt="2020-03-24T15:57:56.471" v="8499" actId="478"/>
          <ac:spMkLst>
            <pc:docMk/>
            <pc:sldMk cId="3313441240" sldId="325"/>
            <ac:spMk id="11" creationId="{B85C5DD7-A9D5-424D-A000-5185B73486F8}"/>
          </ac:spMkLst>
        </pc:spChg>
        <pc:spChg chg="del">
          <ac:chgData name="Darren Mills" userId="d7e221ee-d8ec-4fe9-9dd4-cc38d28d2831" providerId="ADAL" clId="{4F06DE6D-1810-4CC8-9C74-5A00758B37F5}" dt="2020-03-24T15:57:56.471" v="8499" actId="478"/>
          <ac:spMkLst>
            <pc:docMk/>
            <pc:sldMk cId="3313441240" sldId="325"/>
            <ac:spMk id="12" creationId="{7C4E00A2-CFB3-498A-BC36-270BB800FA8A}"/>
          </ac:spMkLst>
        </pc:spChg>
        <pc:spChg chg="del">
          <ac:chgData name="Darren Mills" userId="d7e221ee-d8ec-4fe9-9dd4-cc38d28d2831" providerId="ADAL" clId="{4F06DE6D-1810-4CC8-9C74-5A00758B37F5}" dt="2020-03-24T15:57:56.471" v="8499" actId="478"/>
          <ac:spMkLst>
            <pc:docMk/>
            <pc:sldMk cId="3313441240" sldId="325"/>
            <ac:spMk id="13" creationId="{F9B73C9F-EFD2-4F09-A9CD-8E68FEE27F4A}"/>
          </ac:spMkLst>
        </pc:spChg>
        <pc:picChg chg="del">
          <ac:chgData name="Darren Mills" userId="d7e221ee-d8ec-4fe9-9dd4-cc38d28d2831" providerId="ADAL" clId="{4F06DE6D-1810-4CC8-9C74-5A00758B37F5}" dt="2020-03-24T15:57:45.720" v="8497" actId="478"/>
          <ac:picMkLst>
            <pc:docMk/>
            <pc:sldMk cId="3313441240" sldId="325"/>
            <ac:picMk id="3" creationId="{902FF1D3-BE54-4E8A-957C-1CF2D5EB8E42}"/>
          </ac:picMkLst>
        </pc:picChg>
        <pc:picChg chg="add mod">
          <ac:chgData name="Darren Mills" userId="d7e221ee-d8ec-4fe9-9dd4-cc38d28d2831" providerId="ADAL" clId="{4F06DE6D-1810-4CC8-9C74-5A00758B37F5}" dt="2020-03-24T16:03:39.371" v="8671" actId="692"/>
          <ac:picMkLst>
            <pc:docMk/>
            <pc:sldMk cId="3313441240" sldId="325"/>
            <ac:picMk id="4" creationId="{69F14DE5-866A-42C5-8E2E-26722FBE42A2}"/>
          </ac:picMkLst>
        </pc:picChg>
        <pc:picChg chg="del">
          <ac:chgData name="Darren Mills" userId="d7e221ee-d8ec-4fe9-9dd4-cc38d28d2831" providerId="ADAL" clId="{4F06DE6D-1810-4CC8-9C74-5A00758B37F5}" dt="2020-03-24T15:57:47.837" v="8498" actId="478"/>
          <ac:picMkLst>
            <pc:docMk/>
            <pc:sldMk cId="3313441240" sldId="325"/>
            <ac:picMk id="5" creationId="{658ED58E-CC79-4187-92FA-8356F3651104}"/>
          </ac:picMkLst>
        </pc:picChg>
      </pc:sldChg>
      <pc:sldChg chg="add del">
        <pc:chgData name="Darren Mills" userId="d7e221ee-d8ec-4fe9-9dd4-cc38d28d2831" providerId="ADAL" clId="{4F06DE6D-1810-4CC8-9C74-5A00758B37F5}" dt="2020-03-25T02:56:43.985" v="10496"/>
        <pc:sldMkLst>
          <pc:docMk/>
          <pc:sldMk cId="1344409462" sldId="326"/>
        </pc:sldMkLst>
      </pc:sldChg>
      <pc:sldChg chg="addSp delSp modSp add mod modNotesTx">
        <pc:chgData name="Darren Mills" userId="d7e221ee-d8ec-4fe9-9dd4-cc38d28d2831" providerId="ADAL" clId="{4F06DE6D-1810-4CC8-9C74-5A00758B37F5}" dt="2020-03-26T04:45:00.233" v="13578" actId="20577"/>
        <pc:sldMkLst>
          <pc:docMk/>
          <pc:sldMk cId="3105861063" sldId="326"/>
        </pc:sldMkLst>
        <pc:spChg chg="mod">
          <ac:chgData name="Darren Mills" userId="d7e221ee-d8ec-4fe9-9dd4-cc38d28d2831" providerId="ADAL" clId="{4F06DE6D-1810-4CC8-9C74-5A00758B37F5}" dt="2020-03-25T18:55:26.191" v="12142" actId="313"/>
          <ac:spMkLst>
            <pc:docMk/>
            <pc:sldMk cId="3105861063" sldId="326"/>
            <ac:spMk id="2" creationId="{D6D2ADCA-4C80-2A4A-BDAA-88EACACBEE90}"/>
          </ac:spMkLst>
        </pc:spChg>
        <pc:spChg chg="mod">
          <ac:chgData name="Darren Mills" userId="d7e221ee-d8ec-4fe9-9dd4-cc38d28d2831" providerId="ADAL" clId="{4F06DE6D-1810-4CC8-9C74-5A00758B37F5}" dt="2020-03-26T02:47:56.598" v="12378" actId="20577"/>
          <ac:spMkLst>
            <pc:docMk/>
            <pc:sldMk cId="3105861063" sldId="326"/>
            <ac:spMk id="3" creationId="{BA490AF3-0D14-0B47-BCEC-5A646B8884B2}"/>
          </ac:spMkLst>
        </pc:spChg>
        <pc:spChg chg="del">
          <ac:chgData name="Darren Mills" userId="d7e221ee-d8ec-4fe9-9dd4-cc38d28d2831" providerId="ADAL" clId="{4F06DE6D-1810-4CC8-9C74-5A00758B37F5}" dt="2020-03-25T17:29:22.158" v="10836"/>
          <ac:spMkLst>
            <pc:docMk/>
            <pc:sldMk cId="3105861063" sldId="326"/>
            <ac:spMk id="9" creationId="{81CFAEE9-6D10-48AB-A8C7-484E8AD0A79B}"/>
          </ac:spMkLst>
        </pc:spChg>
        <pc:picChg chg="add del">
          <ac:chgData name="Darren Mills" userId="d7e221ee-d8ec-4fe9-9dd4-cc38d28d2831" providerId="ADAL" clId="{4F06DE6D-1810-4CC8-9C74-5A00758B37F5}" dt="2020-03-25T17:59:42.143" v="10880"/>
          <ac:picMkLst>
            <pc:docMk/>
            <pc:sldMk cId="3105861063" sldId="326"/>
            <ac:picMk id="2050" creationId="{2BF7BCC9-CAAB-47D9-BB3C-98CA41C05310}"/>
          </ac:picMkLst>
        </pc:picChg>
        <pc:picChg chg="add mod">
          <ac:chgData name="Darren Mills" userId="d7e221ee-d8ec-4fe9-9dd4-cc38d28d2831" providerId="ADAL" clId="{4F06DE6D-1810-4CC8-9C74-5A00758B37F5}" dt="2020-03-25T18:55:39.412" v="12143" actId="14100"/>
          <ac:picMkLst>
            <pc:docMk/>
            <pc:sldMk cId="3105861063" sldId="326"/>
            <ac:picMk id="2052" creationId="{E3B103B3-8BD0-4646-A925-F0669D491036}"/>
          </ac:picMkLst>
        </pc:picChg>
        <pc:picChg chg="add mod">
          <ac:chgData name="Darren Mills" userId="d7e221ee-d8ec-4fe9-9dd4-cc38d28d2831" providerId="ADAL" clId="{4F06DE6D-1810-4CC8-9C74-5A00758B37F5}" dt="2020-03-25T18:55:46.964" v="12144" actId="14100"/>
          <ac:picMkLst>
            <pc:docMk/>
            <pc:sldMk cId="3105861063" sldId="326"/>
            <ac:picMk id="2054" creationId="{A1643429-34A0-42DE-87BC-D9C02E572E26}"/>
          </ac:picMkLst>
        </pc:picChg>
        <pc:picChg chg="add mod">
          <ac:chgData name="Darren Mills" userId="d7e221ee-d8ec-4fe9-9dd4-cc38d28d2831" providerId="ADAL" clId="{4F06DE6D-1810-4CC8-9C74-5A00758B37F5}" dt="2020-03-25T18:55:52.722" v="12145" actId="14100"/>
          <ac:picMkLst>
            <pc:docMk/>
            <pc:sldMk cId="3105861063" sldId="326"/>
            <ac:picMk id="2056" creationId="{64F50C55-ADA1-41F0-AABF-58A9AFD6FFA9}"/>
          </ac:picMkLst>
        </pc:picChg>
      </pc:sldChg>
      <pc:sldChg chg="modSp add mod modNotesTx">
        <pc:chgData name="Darren Mills" userId="d7e221ee-d8ec-4fe9-9dd4-cc38d28d2831" providerId="ADAL" clId="{4F06DE6D-1810-4CC8-9C74-5A00758B37F5}" dt="2020-03-26T04:44:12.182" v="13576" actId="20577"/>
        <pc:sldMkLst>
          <pc:docMk/>
          <pc:sldMk cId="1502001242" sldId="327"/>
        </pc:sldMkLst>
        <pc:spChg chg="mod">
          <ac:chgData name="Darren Mills" userId="d7e221ee-d8ec-4fe9-9dd4-cc38d28d2831" providerId="ADAL" clId="{4F06DE6D-1810-4CC8-9C74-5A00758B37F5}" dt="2020-03-25T20:31:50.314" v="12174" actId="948"/>
          <ac:spMkLst>
            <pc:docMk/>
            <pc:sldMk cId="1502001242" sldId="327"/>
            <ac:spMk id="3" creationId="{BA490AF3-0D14-0B47-BCEC-5A646B8884B2}"/>
          </ac:spMkLst>
        </pc:spChg>
        <pc:spChg chg="mod">
          <ac:chgData name="Darren Mills" userId="d7e221ee-d8ec-4fe9-9dd4-cc38d28d2831" providerId="ADAL" clId="{4F06DE6D-1810-4CC8-9C74-5A00758B37F5}" dt="2020-03-25T20:31:40.990" v="12173" actId="1076"/>
          <ac:spMkLst>
            <pc:docMk/>
            <pc:sldMk cId="1502001242" sldId="327"/>
            <ac:spMk id="9" creationId="{81CFAEE9-6D10-48AB-A8C7-484E8AD0A79B}"/>
          </ac:spMkLst>
        </pc:spChg>
      </pc:sldChg>
      <pc:sldChg chg="modSp mod modNotesTx">
        <pc:chgData name="Darren Mills" userId="d7e221ee-d8ec-4fe9-9dd4-cc38d28d2831" providerId="ADAL" clId="{4F06DE6D-1810-4CC8-9C74-5A00758B37F5}" dt="2020-03-26T04:49:08.899" v="13700" actId="20577"/>
        <pc:sldMkLst>
          <pc:docMk/>
          <pc:sldMk cId="2364759809" sldId="328"/>
        </pc:sldMkLst>
        <pc:spChg chg="mod">
          <ac:chgData name="Darren Mills" userId="d7e221ee-d8ec-4fe9-9dd4-cc38d28d2831" providerId="ADAL" clId="{4F06DE6D-1810-4CC8-9C74-5A00758B37F5}" dt="2020-03-25T20:56:12.925" v="12175" actId="404"/>
          <ac:spMkLst>
            <pc:docMk/>
            <pc:sldMk cId="2364759809" sldId="328"/>
            <ac:spMk id="22" creationId="{7F63921B-A9A1-5449-B726-9DD6A7474057}"/>
          </ac:spMkLst>
        </pc:spChg>
      </pc:sldChg>
      <pc:sldChg chg="delSp mod ord modTransition modNotesTx">
        <pc:chgData name="Darren Mills" userId="d7e221ee-d8ec-4fe9-9dd4-cc38d28d2831" providerId="ADAL" clId="{4F06DE6D-1810-4CC8-9C74-5A00758B37F5}" dt="2020-03-26T04:26:40.865" v="13272" actId="20577"/>
        <pc:sldMkLst>
          <pc:docMk/>
          <pc:sldMk cId="3854297615" sldId="329"/>
        </pc:sldMkLst>
        <pc:picChg chg="del">
          <ac:chgData name="Darren Mills" userId="d7e221ee-d8ec-4fe9-9dd4-cc38d28d2831" providerId="ADAL" clId="{4F06DE6D-1810-4CC8-9C74-5A00758B37F5}" dt="2020-03-25T21:01:00.628" v="12181" actId="478"/>
          <ac:picMkLst>
            <pc:docMk/>
            <pc:sldMk cId="3854297615" sldId="329"/>
            <ac:picMk id="17" creationId="{BBF86B6B-82CD-493C-917C-1EEBC89CB017}"/>
          </ac:picMkLst>
        </pc:picChg>
        <pc:picChg chg="del">
          <ac:chgData name="Darren Mills" userId="d7e221ee-d8ec-4fe9-9dd4-cc38d28d2831" providerId="ADAL" clId="{4F06DE6D-1810-4CC8-9C74-5A00758B37F5}" dt="2020-03-25T21:01:00.628" v="12181" actId="478"/>
          <ac:picMkLst>
            <pc:docMk/>
            <pc:sldMk cId="3854297615" sldId="329"/>
            <ac:picMk id="18" creationId="{6E986363-45CE-4762-8632-68581D5E08CB}"/>
          </ac:picMkLst>
        </pc:picChg>
        <pc:picChg chg="del">
          <ac:chgData name="Darren Mills" userId="d7e221ee-d8ec-4fe9-9dd4-cc38d28d2831" providerId="ADAL" clId="{4F06DE6D-1810-4CC8-9C74-5A00758B37F5}" dt="2020-03-25T21:01:00.628" v="12181" actId="478"/>
          <ac:picMkLst>
            <pc:docMk/>
            <pc:sldMk cId="3854297615" sldId="329"/>
            <ac:picMk id="19" creationId="{2CAD34F9-5935-4819-8567-1E9A284207DC}"/>
          </ac:picMkLst>
        </pc:picChg>
      </pc:sldChg>
      <pc:sldChg chg="delSp add mod ord">
        <pc:chgData name="Darren Mills" userId="d7e221ee-d8ec-4fe9-9dd4-cc38d28d2831" providerId="ADAL" clId="{4F06DE6D-1810-4CC8-9C74-5A00758B37F5}" dt="2020-03-25T21:01:44.155" v="12191"/>
        <pc:sldMkLst>
          <pc:docMk/>
          <pc:sldMk cId="3862979998" sldId="330"/>
        </pc:sldMkLst>
        <pc:picChg chg="del">
          <ac:chgData name="Darren Mills" userId="d7e221ee-d8ec-4fe9-9dd4-cc38d28d2831" providerId="ADAL" clId="{4F06DE6D-1810-4CC8-9C74-5A00758B37F5}" dt="2020-03-25T21:01:05.715" v="12182" actId="478"/>
          <ac:picMkLst>
            <pc:docMk/>
            <pc:sldMk cId="3862979998" sldId="330"/>
            <ac:picMk id="18" creationId="{6E986363-45CE-4762-8632-68581D5E08CB}"/>
          </ac:picMkLst>
        </pc:picChg>
        <pc:picChg chg="del">
          <ac:chgData name="Darren Mills" userId="d7e221ee-d8ec-4fe9-9dd4-cc38d28d2831" providerId="ADAL" clId="{4F06DE6D-1810-4CC8-9C74-5A00758B37F5}" dt="2020-03-25T21:01:05.715" v="12182" actId="478"/>
          <ac:picMkLst>
            <pc:docMk/>
            <pc:sldMk cId="3862979998" sldId="330"/>
            <ac:picMk id="19" creationId="{2CAD34F9-5935-4819-8567-1E9A284207DC}"/>
          </ac:picMkLst>
        </pc:picChg>
      </pc:sldChg>
      <pc:sldChg chg="delSp add ord modNotesTx">
        <pc:chgData name="Darren Mills" userId="d7e221ee-d8ec-4fe9-9dd4-cc38d28d2831" providerId="ADAL" clId="{4F06DE6D-1810-4CC8-9C74-5A00758B37F5}" dt="2020-03-26T04:39:44.428" v="13530" actId="20577"/>
        <pc:sldMkLst>
          <pc:docMk/>
          <pc:sldMk cId="4098617336" sldId="331"/>
        </pc:sldMkLst>
        <pc:picChg chg="del">
          <ac:chgData name="Darren Mills" userId="d7e221ee-d8ec-4fe9-9dd4-cc38d28d2831" providerId="ADAL" clId="{4F06DE6D-1810-4CC8-9C74-5A00758B37F5}" dt="2020-03-25T21:01:09.893" v="12183"/>
          <ac:picMkLst>
            <pc:docMk/>
            <pc:sldMk cId="4098617336" sldId="331"/>
            <ac:picMk id="19" creationId="{2CAD34F9-5935-4819-8567-1E9A284207DC}"/>
          </ac:picMkLst>
        </pc:picChg>
      </pc:sldChg>
      <pc:sldChg chg="add">
        <pc:chgData name="Darren Mills" userId="d7e221ee-d8ec-4fe9-9dd4-cc38d28d2831" providerId="ADAL" clId="{4F06DE6D-1810-4CC8-9C74-5A00758B37F5}" dt="2020-03-25T21:00:53.864" v="12180"/>
        <pc:sldMkLst>
          <pc:docMk/>
          <pc:sldMk cId="4261971157" sldId="3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5BF83B-3181-AD43-A308-6CEFEB29EC44}" type="datetimeFigureOut">
              <a:rPr lang="en-US" smtClean="0"/>
              <a:t>3/26/2020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C7839-0D74-554F-B35D-E94FEE91AE0E}" type="slidenum">
              <a:rPr lang="en-US" smtClean="0"/>
              <a:t>‹#›</a:t>
            </a:fld>
            <a:endParaRPr lang="en-US"/>
          </a:p>
        </p:txBody>
      </p:sp>
    </p:spTree>
    <p:extLst>
      <p:ext uri="{BB962C8B-B14F-4D97-AF65-F5344CB8AC3E}">
        <p14:creationId xmlns:p14="http://schemas.microsoft.com/office/powerpoint/2010/main" val="2319704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to everyone who has joined us here today to talk about how to make IoT as easy as Pi.  We’ll be walking through a basic example of how to turn a Raspberry Pi into a Weather Station and integrate it into the AWS IoT ecosystem.</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a:t>
            </a:fld>
            <a:endParaRPr lang="en-US"/>
          </a:p>
        </p:txBody>
      </p:sp>
    </p:spTree>
    <p:extLst>
      <p:ext uri="{BB962C8B-B14F-4D97-AF65-F5344CB8AC3E}">
        <p14:creationId xmlns:p14="http://schemas.microsoft.com/office/powerpoint/2010/main" val="3795249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off, let me pivot to one of the technologies that is considered the entry point into the IoT space, the AWS IoT 1-Click Service.  It is catered to the beginner IoT developers and provides a very easy to use mobile interface to register and develop pre-packaged Lambda functions to send email, send SNS notifications, and many other things.  It has the ability to execute 3 different functions based upon the button action, single-click, double-click or a long click… each mapping to a different Lambda function.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enterprise version of the Dash button has been discontinued, you may still purchase these types of devices from AT&amp;T or find one of the original buttons on eBay.</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10</a:t>
            </a:fld>
            <a:endParaRPr lang="en-US"/>
          </a:p>
        </p:txBody>
      </p:sp>
    </p:spTree>
    <p:extLst>
      <p:ext uri="{BB962C8B-B14F-4D97-AF65-F5344CB8AC3E}">
        <p14:creationId xmlns:p14="http://schemas.microsoft.com/office/powerpoint/2010/main" val="397185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technology was the basis for the Amazon Dash button that let you replenish your home goods from just a click of a button.  This was Amazon’s first true IoT device and they announced its availability on March 31, 2015… the idea was so absurd, many thought it was an April Fools joke.  But, nope… it was real life and over 250 different buttons were developed.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I mentioned before, data is the business driver for many of the IoT devices we see today, and the Dash button was no different.  Amazon was able to learn about many of their consumer’s buying characteristics to help augment their </a:t>
            </a:r>
            <a:r>
              <a:rPr lang="en-US" sz="1200" kern="1200" dirty="0" err="1">
                <a:solidFill>
                  <a:schemeClr val="tx1"/>
                </a:solidFill>
                <a:effectLst/>
                <a:latin typeface="+mn-lt"/>
                <a:ea typeface="+mn-ea"/>
                <a:cs typeface="+mn-cs"/>
              </a:rPr>
              <a:t>AmazonFresh</a:t>
            </a:r>
            <a:r>
              <a:rPr lang="en-US" sz="1200" kern="1200" dirty="0">
                <a:solidFill>
                  <a:schemeClr val="tx1"/>
                </a:solidFill>
                <a:effectLst/>
                <a:latin typeface="+mn-lt"/>
                <a:ea typeface="+mn-ea"/>
                <a:cs typeface="+mn-cs"/>
              </a:rPr>
              <a:t> Grocery service.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the product offering was discontinued last year, mostly because the functionality was replaced with Alexa, but also because they were facing consumer right violations in Europe due to the price not being disclosed upon purchase.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listed some of my favorite Dash buttons on the right, but some of them just blow my mind.  I had to look-up what poop-bags was for and was disappointed to learn it was used while taking your dog for a walk.  That brings me to the #1 ranked fan-favorite, the Trojan Dash Button, I’ll let you do your own research for that one because it certainly sounds romantic.</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11</a:t>
            </a:fld>
            <a:endParaRPr lang="en-US"/>
          </a:p>
        </p:txBody>
      </p:sp>
    </p:spTree>
    <p:extLst>
      <p:ext uri="{BB962C8B-B14F-4D97-AF65-F5344CB8AC3E}">
        <p14:creationId xmlns:p14="http://schemas.microsoft.com/office/powerpoint/2010/main" val="3871168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jump back and talk about some of the core components to the AWS IoT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AWS offers device software to help you build your IoT devices.  </a:t>
            </a:r>
            <a:r>
              <a:rPr lang="en-US" sz="1200" kern="1200" dirty="0" err="1">
                <a:solidFill>
                  <a:schemeClr val="tx1"/>
                </a:solidFill>
                <a:effectLst/>
                <a:latin typeface="+mn-lt"/>
                <a:ea typeface="+mn-ea"/>
                <a:cs typeface="+mn-cs"/>
              </a:rPr>
              <a:t>FreeRTOS</a:t>
            </a:r>
            <a:r>
              <a:rPr lang="en-US" sz="1200" kern="1200" dirty="0">
                <a:solidFill>
                  <a:schemeClr val="tx1"/>
                </a:solidFill>
                <a:effectLst/>
                <a:latin typeface="+mn-lt"/>
                <a:ea typeface="+mn-ea"/>
                <a:cs typeface="+mn-cs"/>
              </a:rPr>
              <a:t> (free-r-toss) is an operating system specialized for microcontrollers that require low power.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Greengrass helps bring AWS capabilities to the edge to help mitigate latency and connectivity issues.  It can also help with privacy concerns to anonymize data before it is sent to the cloud, which may be important in the medical or regulatory fields.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recently released is Amazon Common Software (ACS) which means to simplify the Amazon SDKs on your devices and optimize their functionality.  Currently, there is a broad and complex offering of SDKs based upon your device and coding language, so this is a great step forward.</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12</a:t>
            </a:fld>
            <a:endParaRPr lang="en-US"/>
          </a:p>
        </p:txBody>
      </p:sp>
    </p:spTree>
    <p:extLst>
      <p:ext uri="{BB962C8B-B14F-4D97-AF65-F5344CB8AC3E}">
        <p14:creationId xmlns:p14="http://schemas.microsoft.com/office/powerpoint/2010/main" val="319186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IoT Core, sometimes referred to as the Hub, is the foundation of the platform.  It provides all the capabilities you need to connect and manage your IoT devices.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Out of the box:</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You are provided with secure communication between the cloud and your device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You can implement business rules to do things with the data you are collecting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You can also mitigate the impacts of having devices go online or offline by having messages get queued and republished, if necessary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supports communication over HTTPS, </a:t>
            </a:r>
            <a:r>
              <a:rPr lang="en-US" sz="1200" kern="1200" dirty="0" err="1">
                <a:solidFill>
                  <a:schemeClr val="tx1"/>
                </a:solidFill>
                <a:effectLst/>
                <a:latin typeface="+mn-lt"/>
                <a:ea typeface="+mn-ea"/>
                <a:cs typeface="+mn-cs"/>
              </a:rPr>
              <a:t>WebSockets</a:t>
            </a:r>
            <a:r>
              <a:rPr lang="en-US" sz="1200" kern="1200" dirty="0">
                <a:solidFill>
                  <a:schemeClr val="tx1"/>
                </a:solidFill>
                <a:effectLst/>
                <a:latin typeface="+mn-lt"/>
                <a:ea typeface="+mn-ea"/>
                <a:cs typeface="+mn-cs"/>
              </a:rPr>
              <a:t>, MQTT and custom protocols.  But the preference is given to MQTT because it has the lowest amount of overhead and can handle limited bandwidth.</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13</a:t>
            </a:fld>
            <a:endParaRPr lang="en-US"/>
          </a:p>
        </p:txBody>
      </p:sp>
    </p:spTree>
    <p:extLst>
      <p:ext uri="{BB962C8B-B14F-4D97-AF65-F5344CB8AC3E}">
        <p14:creationId xmlns:p14="http://schemas.microsoft.com/office/powerpoint/2010/main" val="414972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IoT Device Management is a helper service to the Core and provides the capabilities to register devices and manage them.  As your fleet grows, you can divide them into groups and manage at the group level versus the device level.  This provides you the ability to scale the fleet to a large number of devices.  Additionally, it can help push out software patches to these devices when they are online, so users do not have to worry about any type of maintenance activities.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14</a:t>
            </a:fld>
            <a:endParaRPr lang="en-US"/>
          </a:p>
        </p:txBody>
      </p:sp>
    </p:spTree>
    <p:extLst>
      <p:ext uri="{BB962C8B-B14F-4D97-AF65-F5344CB8AC3E}">
        <p14:creationId xmlns:p14="http://schemas.microsoft.com/office/powerpoint/2010/main" val="4046363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IoT Device Defender helps you secure your fleet of devices to help identify security risks.  It provides a pre-configured audit based upon best practices to validate both your AWS IoT configuration and your device configuration.  This can be scheduled and trigger alerts to be sent so that administrators are always up to speed.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can also monitor device behavior and look for anomalies.  If a device suddenly starts port scanning its network or sending data to a new IP address, then it could likely be a compromised device and generate a security alert.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service is super easy to use and a good way to keep your name out of the news! </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15</a:t>
            </a:fld>
            <a:endParaRPr lang="en-US"/>
          </a:p>
        </p:txBody>
      </p:sp>
    </p:spTree>
    <p:extLst>
      <p:ext uri="{BB962C8B-B14F-4D97-AF65-F5344CB8AC3E}">
        <p14:creationId xmlns:p14="http://schemas.microsoft.com/office/powerpoint/2010/main" val="2801456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AWS IoT Analytic Services offer everything your business needs to slice and dice your IoT data to provide meaningful value to your company.  The ingested data runs through a series of self-defined pipelines to massage your data via Lambda functions (data conversion, data enhancement, etc.).  There is no need to worry about the underlying storage as it is optimized for time-series data and allows you to run ad hoc SQL queries against it.  It also has the capabilities to apply machine learning and visualize your data with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16</a:t>
            </a:fld>
            <a:endParaRPr lang="en-US"/>
          </a:p>
        </p:txBody>
      </p:sp>
    </p:spTree>
    <p:extLst>
      <p:ext uri="{BB962C8B-B14F-4D97-AF65-F5344CB8AC3E}">
        <p14:creationId xmlns:p14="http://schemas.microsoft.com/office/powerpoint/2010/main" val="3858244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we covered the highlights of the AWS IoT platform quickly, it is a single platform that can scale to meet your business needs.  Each one of these products offer a ton of functionality, but when you combine them with the other AWS offerings, you get a very powerful toolset to tackle your challenges.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look at some of the challenges that I discussed earlier and see how the AWS platform may or may not solve them.  Although this is my personal and somewhat biased opinion, I feel that AWS has an answer for each of the challenges.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these services are not IoT specific, which is the beauty of the AWS Cloud… you get many other tools in your toolbelt.  For instance, AWS Cognito can help you with your security requirements and integrate seamless into the IoT platform.  Services like Amazon Macie can help alert you to any sensitive data being exposed in your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Overall, there may be better individual solutions here and there, but as a single offering, it covers the gamut.</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17</a:t>
            </a:fld>
            <a:endParaRPr lang="en-US"/>
          </a:p>
        </p:txBody>
      </p:sp>
    </p:spTree>
    <p:extLst>
      <p:ext uri="{BB962C8B-B14F-4D97-AF65-F5344CB8AC3E}">
        <p14:creationId xmlns:p14="http://schemas.microsoft.com/office/powerpoint/2010/main" val="2267028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have covered the AWS IoT ecosystem, let’s have some fun and put it to use creating a simple Weather Station that will calculate the temperature and humidity of its environment.</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18</a:t>
            </a:fld>
            <a:endParaRPr lang="en-US"/>
          </a:p>
        </p:txBody>
      </p:sp>
    </p:spTree>
    <p:extLst>
      <p:ext uri="{BB962C8B-B14F-4D97-AF65-F5344CB8AC3E}">
        <p14:creationId xmlns:p14="http://schemas.microsoft.com/office/powerpoint/2010/main" val="513672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we must design our “Thing” that will be deployed.  In this case being a true nerd on CleanSlate’s budget, I chose to use these components.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Raspberry Pi 4, which is a mini-computer w/4 cores and 4GB of RAM running Raspbian, which is a Linux based Operating System.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Raspberry Pi Sense HAT to provide the sensors related to the weather instrumentation.  This device was designed as part of the Astro-Pi program which was launched to the International Space Station in 2015.</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Finally, a Hologram Nova Cellular modem to provide communication when the device is outside of wireless range.  Unfortunately, I snapped the antenna and the current delays with Amazon have prevented me from receiving the replacement part yet.  Ironically, it will probably arrive at some point during my talk.</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19</a:t>
            </a:fld>
            <a:endParaRPr lang="en-US"/>
          </a:p>
        </p:txBody>
      </p:sp>
    </p:spTree>
    <p:extLst>
      <p:ext uri="{BB962C8B-B14F-4D97-AF65-F5344CB8AC3E}">
        <p14:creationId xmlns:p14="http://schemas.microsoft.com/office/powerpoint/2010/main" val="362545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first, a quick commercial on who CleanSlate is and a little background on myself.</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CleanSlate is a local consulting company that </a:t>
            </a:r>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is an AWS Advanced Partner specializing in Application Modernization using Cloud-based technologies.  </a:t>
            </a:r>
            <a:r>
              <a:rPr lang="en-US" sz="1200" kern="1200" dirty="0">
                <a:solidFill>
                  <a:schemeClr val="tx1"/>
                </a:solidFill>
                <a:effectLst/>
                <a:latin typeface="+mn-lt"/>
                <a:ea typeface="+mn-ea"/>
                <a:cs typeface="+mn-cs"/>
              </a:rPr>
              <a:t>We also have partnerships with complimentary companies like Docker, Microsoft, Salesforce, etc. to help companies in multiple areas.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name is Darren Mills and I am the Director of Technology for CleanSlate where I help align our technical strategy with the demands we see in our market.  I have been in the industry for over 20 years where I started out as a Java Developer, which led towards Enterprise Integration and recently I’ve spent about the last 5 years building those solutions in the AWS platform.</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a:t>
            </a:fld>
            <a:endParaRPr lang="en-US"/>
          </a:p>
        </p:txBody>
      </p:sp>
    </p:spTree>
    <p:extLst>
      <p:ext uri="{BB962C8B-B14F-4D97-AF65-F5344CB8AC3E}">
        <p14:creationId xmlns:p14="http://schemas.microsoft.com/office/powerpoint/2010/main" val="299783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take a few minutes and talk about the architecture that makes all of this happen.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let’s assume our device is already registered and secured with the platform using the Device Management Service, which we’ll cover in a few slides.  </a:t>
            </a:r>
          </a:p>
          <a:p>
            <a:endParaRPr lang="en-US" sz="1200" kern="1200" dirty="0">
              <a:solidFill>
                <a:schemeClr val="tx1"/>
              </a:solidFill>
              <a:effectLst/>
              <a:latin typeface="+mn-lt"/>
              <a:ea typeface="+mn-ea"/>
              <a:cs typeface="+mn-cs"/>
            </a:endParaRPr>
          </a:p>
          <a:p>
            <a:pPr marL="685800" lvl="1" indent="-228600">
              <a:buFont typeface="+mj-lt"/>
              <a:buAutoNum type="arabicPeriod"/>
            </a:pPr>
            <a:r>
              <a:rPr lang="en-US" sz="1200" kern="1200" dirty="0">
                <a:solidFill>
                  <a:schemeClr val="tx1"/>
                </a:solidFill>
                <a:effectLst/>
                <a:latin typeface="+mn-lt"/>
                <a:ea typeface="+mn-ea"/>
                <a:cs typeface="+mn-cs"/>
              </a:rPr>
              <a:t>We have our Raspberry Pi deployed and its weather sensors are collecting data about its environment.  </a:t>
            </a:r>
          </a:p>
          <a:p>
            <a:pPr marL="685800" lvl="1" indent="-228600">
              <a:buFont typeface="+mj-lt"/>
              <a:buAutoNum type="arabicPeriod"/>
            </a:pPr>
            <a:r>
              <a:rPr lang="en-US" sz="1200" kern="1200" dirty="0">
                <a:solidFill>
                  <a:schemeClr val="tx1"/>
                </a:solidFill>
                <a:effectLst/>
                <a:latin typeface="+mn-lt"/>
                <a:ea typeface="+mn-ea"/>
                <a:cs typeface="+mn-cs"/>
              </a:rPr>
              <a:t>This data will be packaged as JSON in a MQTT message that is published to a topic defined in the Core service.</a:t>
            </a:r>
          </a:p>
          <a:p>
            <a:pPr marL="685800" lvl="1" indent="-228600">
              <a:buFont typeface="+mj-lt"/>
              <a:buAutoNum type="arabicPeriod"/>
            </a:pPr>
            <a:r>
              <a:rPr lang="en-US" sz="1200" kern="1200" dirty="0">
                <a:solidFill>
                  <a:schemeClr val="tx1"/>
                </a:solidFill>
                <a:effectLst/>
                <a:latin typeface="+mn-lt"/>
                <a:ea typeface="+mn-ea"/>
                <a:cs typeface="+mn-cs"/>
              </a:rPr>
              <a:t>During this exchange, a connection will be established, and the “Thing” will be authenticated using its x.509 certificate with Amazon Cognito.</a:t>
            </a:r>
          </a:p>
          <a:p>
            <a:pPr marL="685800" lvl="1" indent="-228600">
              <a:buFont typeface="+mj-lt"/>
              <a:buAutoNum type="arabicPeriod"/>
            </a:pPr>
            <a:r>
              <a:rPr lang="en-US" sz="1200" kern="1200" dirty="0">
                <a:solidFill>
                  <a:schemeClr val="tx1"/>
                </a:solidFill>
                <a:effectLst/>
                <a:latin typeface="+mn-lt"/>
                <a:ea typeface="+mn-ea"/>
                <a:cs typeface="+mn-cs"/>
              </a:rPr>
              <a:t>Once authenticated, the message will be placed on the topic so that business rules can be executed.  In our case, we have a business rule defined that says we want to save the message payload into our Amazon DynamoDB.  </a:t>
            </a:r>
          </a:p>
          <a:p>
            <a:pPr marL="685800" lvl="1" indent="-228600">
              <a:buFont typeface="+mj-lt"/>
              <a:buAutoNum type="arabicPeriod"/>
            </a:pPr>
            <a:r>
              <a:rPr lang="en-US" sz="1200" kern="1200" dirty="0">
                <a:solidFill>
                  <a:schemeClr val="tx1"/>
                </a:solidFill>
                <a:effectLst/>
                <a:latin typeface="+mn-lt"/>
                <a:ea typeface="+mn-ea"/>
                <a:cs typeface="+mn-cs"/>
              </a:rPr>
              <a:t>At that point, our rules are done executing, the message is purged from the topic and we rinse and repeat… over and over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we also have Device Defender periodically running an audit test against our Core service and the “Thing” to identify any security vulnerabilities.</a:t>
            </a:r>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20</a:t>
            </a:fld>
            <a:endParaRPr lang="en-US"/>
          </a:p>
        </p:txBody>
      </p:sp>
    </p:spTree>
    <p:extLst>
      <p:ext uri="{BB962C8B-B14F-4D97-AF65-F5344CB8AC3E}">
        <p14:creationId xmlns:p14="http://schemas.microsoft.com/office/powerpoint/2010/main" val="898570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get ready to build this Weather Station.  We’ll cover how this is done in the following steps: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 to register your Thing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 to secure your Thing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 to develop and deploy your Thing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 to test your Thing</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21</a:t>
            </a:fld>
            <a:endParaRPr lang="en-US"/>
          </a:p>
        </p:txBody>
      </p:sp>
    </p:spTree>
    <p:extLst>
      <p:ext uri="{BB962C8B-B14F-4D97-AF65-F5344CB8AC3E}">
        <p14:creationId xmlns:p14="http://schemas.microsoft.com/office/powerpoint/2010/main" val="463976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up, How to Register your Thing.  The IoT Core Service provides a very easy to walk through wizard to get your Thing registered quickly…</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22</a:t>
            </a:fld>
            <a:endParaRPr lang="en-US"/>
          </a:p>
        </p:txBody>
      </p:sp>
    </p:spTree>
    <p:extLst>
      <p:ext uri="{BB962C8B-B14F-4D97-AF65-F5344CB8AC3E}">
        <p14:creationId xmlns:p14="http://schemas.microsoft.com/office/powerpoint/2010/main" val="3009868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take you to the page where we create the certificates used to secure and authenticate our Thing.  </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23</a:t>
            </a:fld>
            <a:endParaRPr lang="en-US"/>
          </a:p>
        </p:txBody>
      </p:sp>
    </p:spTree>
    <p:extLst>
      <p:ext uri="{BB962C8B-B14F-4D97-AF65-F5344CB8AC3E}">
        <p14:creationId xmlns:p14="http://schemas.microsoft.com/office/powerpoint/2010/main" val="2227785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We’ll create the initial security policy in the next section.</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24</a:t>
            </a:fld>
            <a:endParaRPr lang="en-US"/>
          </a:p>
        </p:txBody>
      </p:sp>
    </p:spTree>
    <p:extLst>
      <p:ext uri="{BB962C8B-B14F-4D97-AF65-F5344CB8AC3E}">
        <p14:creationId xmlns:p14="http://schemas.microsoft.com/office/powerpoint/2010/main" val="295989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our Thing is registered, let’s secure it.</a:t>
            </a:r>
          </a:p>
        </p:txBody>
      </p:sp>
      <p:sp>
        <p:nvSpPr>
          <p:cNvPr id="4" name="Slide Number Placeholder 3"/>
          <p:cNvSpPr>
            <a:spLocks noGrp="1"/>
          </p:cNvSpPr>
          <p:nvPr>
            <p:ph type="sldNum" sz="quarter" idx="5"/>
          </p:nvPr>
        </p:nvSpPr>
        <p:spPr/>
        <p:txBody>
          <a:bodyPr/>
          <a:lstStyle/>
          <a:p>
            <a:fld id="{415C7839-0D74-554F-B35D-E94FEE91AE0E}" type="slidenum">
              <a:rPr lang="en-US" smtClean="0"/>
              <a:t>25</a:t>
            </a:fld>
            <a:endParaRPr lang="en-US"/>
          </a:p>
        </p:txBody>
      </p:sp>
    </p:spTree>
    <p:extLst>
      <p:ext uri="{BB962C8B-B14F-4D97-AF65-F5344CB8AC3E}">
        <p14:creationId xmlns:p14="http://schemas.microsoft.com/office/powerpoint/2010/main" val="80907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The * defined for the action and ARN was on purpose.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26</a:t>
            </a:fld>
            <a:endParaRPr lang="en-US"/>
          </a:p>
        </p:txBody>
      </p:sp>
    </p:spTree>
    <p:extLst>
      <p:ext uri="{BB962C8B-B14F-4D97-AF65-F5344CB8AC3E}">
        <p14:creationId xmlns:p14="http://schemas.microsoft.com/office/powerpoint/2010/main" val="333253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need to attach our newly created Policy to the certificate.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27</a:t>
            </a:fld>
            <a:endParaRPr lang="en-US"/>
          </a:p>
        </p:txBody>
      </p:sp>
    </p:spTree>
    <p:extLst>
      <p:ext uri="{BB962C8B-B14F-4D97-AF65-F5344CB8AC3E}">
        <p14:creationId xmlns:p14="http://schemas.microsoft.com/office/powerpoint/2010/main" val="318209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want to bind our Thing to this certificate.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28</a:t>
            </a:fld>
            <a:endParaRPr lang="en-US"/>
          </a:p>
        </p:txBody>
      </p:sp>
    </p:spTree>
    <p:extLst>
      <p:ext uri="{BB962C8B-B14F-4D97-AF65-F5344CB8AC3E}">
        <p14:creationId xmlns:p14="http://schemas.microsoft.com/office/powerpoint/2010/main" val="3543171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bulk of the IoT security has been handled at this point, but we’ll rely upon Amazon Cognito to do the authentication.  Since our Thing will not interactively login with a username and password, we setup a pool for unauthenticated identities.  This will be bound to our Thing, which has the policy and certificate mapping.</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29</a:t>
            </a:fld>
            <a:endParaRPr lang="en-US"/>
          </a:p>
        </p:txBody>
      </p:sp>
    </p:spTree>
    <p:extLst>
      <p:ext uri="{BB962C8B-B14F-4D97-AF65-F5344CB8AC3E}">
        <p14:creationId xmlns:p14="http://schemas.microsoft.com/office/powerpoint/2010/main" val="234861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today’s talk, I will start with an overview of IoT for those of you that may be new to the technology and talk a little about where it is at in the market and some of today’s challenges.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I’ll give an overview of the AWS IoT Platform and highlight some of the technologies that we’ll be focusing on in this segment.  Some of the other conference talks will focus different AWS IoT offerings, so by the end of the conference, you should have a good handle on the platform capabilities.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we’ll talk about and demo how to implement a Weather Station using a Raspberry Pi device and how it integrates with the AWS IoT Platform.</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a:t>
            </a:fld>
            <a:endParaRPr lang="en-US"/>
          </a:p>
        </p:txBody>
      </p:sp>
    </p:spTree>
    <p:extLst>
      <p:ext uri="{BB962C8B-B14F-4D97-AF65-F5344CB8AC3E}">
        <p14:creationId xmlns:p14="http://schemas.microsoft.com/office/powerpoint/2010/main" val="97134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completes all the steps required to secure our Thing with the AWS IoT platform.  Next, we’ll review the steps required to code the weather station functionality.</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30</a:t>
            </a:fld>
            <a:endParaRPr lang="en-US"/>
          </a:p>
        </p:txBody>
      </p:sp>
    </p:spTree>
    <p:extLst>
      <p:ext uri="{BB962C8B-B14F-4D97-AF65-F5344CB8AC3E}">
        <p14:creationId xmlns:p14="http://schemas.microsoft.com/office/powerpoint/2010/main" val="1082605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err="1">
                <a:solidFill>
                  <a:schemeClr val="tx1"/>
                </a:solidFill>
                <a:effectLst/>
                <a:latin typeface="+mn-lt"/>
                <a:ea typeface="+mn-ea"/>
                <a:cs typeface="+mn-cs"/>
              </a:rPr>
              <a:t>rpi</a:t>
            </a:r>
            <a:r>
              <a:rPr lang="en-US" sz="1200" kern="1200" dirty="0">
                <a:solidFill>
                  <a:schemeClr val="tx1"/>
                </a:solidFill>
                <a:effectLst/>
                <a:latin typeface="+mn-lt"/>
                <a:ea typeface="+mn-ea"/>
                <a:cs typeface="+mn-cs"/>
              </a:rPr>
              <a:t>-update – Raspberry PI update to install latest firmware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31</a:t>
            </a:fld>
            <a:endParaRPr lang="en-US"/>
          </a:p>
        </p:txBody>
      </p:sp>
    </p:spTree>
    <p:extLst>
      <p:ext uri="{BB962C8B-B14F-4D97-AF65-F5344CB8AC3E}">
        <p14:creationId xmlns:p14="http://schemas.microsoft.com/office/powerpoint/2010/main" val="3903461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didn’t use the version 2 of the SDK because the documentation seems to be lacking and there are a ton of resources online that give examples like my code. </a:t>
            </a:r>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32</a:t>
            </a:fld>
            <a:endParaRPr lang="en-US"/>
          </a:p>
        </p:txBody>
      </p:sp>
    </p:spTree>
    <p:extLst>
      <p:ext uri="{BB962C8B-B14F-4D97-AF65-F5344CB8AC3E}">
        <p14:creationId xmlns:p14="http://schemas.microsoft.com/office/powerpoint/2010/main" val="3846888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define our endpoint here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also define our input and output topics… think of input as what is going TO the platform and Output is being sent FROM the platform.</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33</a:t>
            </a:fld>
            <a:endParaRPr lang="en-US"/>
          </a:p>
        </p:txBody>
      </p:sp>
    </p:spTree>
    <p:extLst>
      <p:ext uri="{BB962C8B-B14F-4D97-AF65-F5344CB8AC3E}">
        <p14:creationId xmlns:p14="http://schemas.microsoft.com/office/powerpoint/2010/main" val="166194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some connection tuning parameters to set, I took the default values.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34</a:t>
            </a:fld>
            <a:endParaRPr lang="en-US"/>
          </a:p>
        </p:txBody>
      </p:sp>
    </p:spTree>
    <p:extLst>
      <p:ext uri="{BB962C8B-B14F-4D97-AF65-F5344CB8AC3E}">
        <p14:creationId xmlns:p14="http://schemas.microsoft.com/office/powerpoint/2010/main" val="2381663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temperature is returned in Celsius, so I convert it to Fahrenheit.  In addition, the Sense HAT is installed directly above the CPU of my Pi, thus creating some thermal heat that alters the temperature readout.  I calibrated the temperature by subtracting an average value from it.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Sense HAT has an 8x8 RGB pixel screen that you can toggle on and off.  In the 2 logo functions, I designed a Raspberry and a Checkbox to display.</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35</a:t>
            </a:fld>
            <a:endParaRPr lang="en-US"/>
          </a:p>
        </p:txBody>
      </p:sp>
    </p:spTree>
    <p:extLst>
      <p:ext uri="{BB962C8B-B14F-4D97-AF65-F5344CB8AC3E}">
        <p14:creationId xmlns:p14="http://schemas.microsoft.com/office/powerpoint/2010/main" val="2548151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temperature readings are very sensitive and depending on the CPU heat can vary in between readings.  So, to minimize the ups and downs, I take 15 readings over a 30 second interval and average the values before I send them to my IoT Platform.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awesome part about this whole solution is from start to finish, I only wrote 139 lines of code… that’s it, which includes formatting and comments.  The rest of the solution is all configuration based.</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36</a:t>
            </a:fld>
            <a:endParaRPr lang="en-US"/>
          </a:p>
        </p:txBody>
      </p:sp>
    </p:spTree>
    <p:extLst>
      <p:ext uri="{BB962C8B-B14F-4D97-AF65-F5344CB8AC3E}">
        <p14:creationId xmlns:p14="http://schemas.microsoft.com/office/powerpoint/2010/main" val="1099204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We use the </a:t>
            </a:r>
            <a:r>
              <a:rPr lang="en-US" sz="1200" kern="1200" dirty="0" err="1">
                <a:solidFill>
                  <a:schemeClr val="tx1"/>
                </a:solidFill>
                <a:effectLst/>
                <a:latin typeface="+mn-lt"/>
                <a:ea typeface="+mn-ea"/>
                <a:cs typeface="+mn-cs"/>
              </a:rPr>
              <a:t>deviceId</a:t>
            </a:r>
            <a:r>
              <a:rPr lang="en-US" sz="1200" kern="1200" dirty="0">
                <a:solidFill>
                  <a:schemeClr val="tx1"/>
                </a:solidFill>
                <a:effectLst/>
                <a:latin typeface="+mn-lt"/>
                <a:ea typeface="+mn-ea"/>
                <a:cs typeface="+mn-cs"/>
              </a:rPr>
              <a:t> as our Partition key and the Timestamp as our </a:t>
            </a:r>
            <a:r>
              <a:rPr lang="en-US" sz="1200" kern="1200" dirty="0" err="1">
                <a:solidFill>
                  <a:schemeClr val="tx1"/>
                </a:solidFill>
                <a:effectLst/>
                <a:latin typeface="+mn-lt"/>
                <a:ea typeface="+mn-ea"/>
                <a:cs typeface="+mn-cs"/>
              </a:rPr>
              <a:t>sortkey</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37</a:t>
            </a:fld>
            <a:endParaRPr lang="en-US"/>
          </a:p>
        </p:txBody>
      </p:sp>
    </p:spTree>
    <p:extLst>
      <p:ext uri="{BB962C8B-B14F-4D97-AF65-F5344CB8AC3E}">
        <p14:creationId xmlns:p14="http://schemas.microsoft.com/office/powerpoint/2010/main" val="3596558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we create a rule to act upon whenever we get a message from our IoT device.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There are about 20 different actions that can be used when creating a business rule.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38</a:t>
            </a:fld>
            <a:endParaRPr lang="en-US"/>
          </a:p>
        </p:txBody>
      </p:sp>
    </p:spTree>
    <p:extLst>
      <p:ext uri="{BB962C8B-B14F-4D97-AF65-F5344CB8AC3E}">
        <p14:creationId xmlns:p14="http://schemas.microsoft.com/office/powerpoint/2010/main" val="1969276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map the data from our JSON payload into the DynamoDB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create a role to allow the IoT Platform to access </a:t>
            </a:r>
            <a:r>
              <a:rPr lang="en-US" sz="1200" kern="1200" dirty="0" err="1">
                <a:solidFill>
                  <a:schemeClr val="tx1"/>
                </a:solidFill>
                <a:effectLst/>
                <a:latin typeface="+mn-lt"/>
                <a:ea typeface="+mn-ea"/>
                <a:cs typeface="+mn-cs"/>
              </a:rPr>
              <a:t>DyanmoDB</a:t>
            </a:r>
            <a:endParaRPr lang="en-US" sz="1200" kern="1200" dirty="0">
              <a:solidFill>
                <a:schemeClr val="tx1"/>
              </a:solidFill>
              <a:effectLst/>
              <a:latin typeface="+mn-lt"/>
              <a:ea typeface="+mn-ea"/>
              <a:cs typeface="+mn-cs"/>
            </a:endParaRPr>
          </a:p>
          <a:p>
            <a:endParaRPr lang="en-US" dirty="0"/>
          </a:p>
          <a:p>
            <a:r>
              <a:rPr lang="en-US" dirty="0"/>
              <a:t>That’s it!</a:t>
            </a:r>
          </a:p>
        </p:txBody>
      </p:sp>
      <p:sp>
        <p:nvSpPr>
          <p:cNvPr id="4" name="Slide Number Placeholder 3"/>
          <p:cNvSpPr>
            <a:spLocks noGrp="1"/>
          </p:cNvSpPr>
          <p:nvPr>
            <p:ph type="sldNum" sz="quarter" idx="5"/>
          </p:nvPr>
        </p:nvSpPr>
        <p:spPr/>
        <p:txBody>
          <a:bodyPr/>
          <a:lstStyle/>
          <a:p>
            <a:fld id="{415C7839-0D74-554F-B35D-E94FEE91AE0E}" type="slidenum">
              <a:rPr lang="en-US" smtClean="0"/>
              <a:t>39</a:t>
            </a:fld>
            <a:endParaRPr lang="en-US"/>
          </a:p>
        </p:txBody>
      </p:sp>
    </p:spTree>
    <p:extLst>
      <p:ext uri="{BB962C8B-B14F-4D97-AF65-F5344CB8AC3E}">
        <p14:creationId xmlns:p14="http://schemas.microsoft.com/office/powerpoint/2010/main" val="149533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Internet of Things, commonly known as IoT has been around for almost 30 years, but within the last several years, we have seen an explosion in the market.  By definition, IoT is a system of devices connected to the Internet with the ability to collect data with no human intervention.  That is a rather broad definition, but that is exactly why this market has exploded.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advances in technology to makes things smaller and cheaper, companies become very creative in their efforts to take advantage of this space.  Things have become so cheap they are flooding the consumer space and I imagine many of us have at least 1 IoT device in our homes, if not more.  They range from: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Home Automation Systems like Alexa or Google Nest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Security Systems and Video Doorbells like Ring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Health Monitors, like a </a:t>
            </a:r>
            <a:r>
              <a:rPr lang="en-US" sz="1200" kern="1200" dirty="0" err="1">
                <a:solidFill>
                  <a:schemeClr val="tx1"/>
                </a:solidFill>
                <a:effectLst/>
                <a:latin typeface="+mn-lt"/>
                <a:ea typeface="+mn-ea"/>
                <a:cs typeface="+mn-cs"/>
              </a:rPr>
              <a:t>FitBit</a:t>
            </a:r>
            <a:r>
              <a:rPr lang="en-US" sz="1200" kern="1200" dirty="0">
                <a:solidFill>
                  <a:schemeClr val="tx1"/>
                </a:solidFill>
                <a:effectLst/>
                <a:latin typeface="+mn-lt"/>
                <a:ea typeface="+mn-ea"/>
                <a:cs typeface="+mn-cs"/>
              </a:rPr>
              <a:t> or Apple Watch</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they are also used to create other “Smart” devices like diagnosing your automobile or helping with the flow of traffic by optimizing Traffic Lights.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a:t>
            </a:fld>
            <a:endParaRPr lang="en-US"/>
          </a:p>
        </p:txBody>
      </p:sp>
    </p:spTree>
    <p:extLst>
      <p:ext uri="{BB962C8B-B14F-4D97-AF65-F5344CB8AC3E}">
        <p14:creationId xmlns:p14="http://schemas.microsoft.com/office/powerpoint/2010/main" val="87774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have all the code deployed, we need to figure out how to test the device.</a:t>
            </a:r>
          </a:p>
        </p:txBody>
      </p:sp>
      <p:sp>
        <p:nvSpPr>
          <p:cNvPr id="4" name="Slide Number Placeholder 3"/>
          <p:cNvSpPr>
            <a:spLocks noGrp="1"/>
          </p:cNvSpPr>
          <p:nvPr>
            <p:ph type="sldNum" sz="quarter" idx="5"/>
          </p:nvPr>
        </p:nvSpPr>
        <p:spPr/>
        <p:txBody>
          <a:bodyPr/>
          <a:lstStyle/>
          <a:p>
            <a:fld id="{415C7839-0D74-554F-B35D-E94FEE91AE0E}" type="slidenum">
              <a:rPr lang="en-US" smtClean="0"/>
              <a:t>40</a:t>
            </a:fld>
            <a:endParaRPr lang="en-US"/>
          </a:p>
        </p:txBody>
      </p:sp>
    </p:spTree>
    <p:extLst>
      <p:ext uri="{BB962C8B-B14F-4D97-AF65-F5344CB8AC3E}">
        <p14:creationId xmlns:p14="http://schemas.microsoft.com/office/powerpoint/2010/main" val="2820742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AWS IoT Core gives you some basic testing functionality to validate you are sending and receiving messages from your device.  First, we’ll test that we are getting messages from our device.  We should expect to see our payload coming into the Core service about every 30 seconds.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41</a:t>
            </a:fld>
            <a:endParaRPr lang="en-US"/>
          </a:p>
        </p:txBody>
      </p:sp>
    </p:spTree>
    <p:extLst>
      <p:ext uri="{BB962C8B-B14F-4D97-AF65-F5344CB8AC3E}">
        <p14:creationId xmlns:p14="http://schemas.microsoft.com/office/powerpoint/2010/main" val="50424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that we know we are getting messages, let’s confirm we can send our device a message.  In our case, I just log the incoming message.  However, we could do many other things if desired.</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42</a:t>
            </a:fld>
            <a:endParaRPr lang="en-US"/>
          </a:p>
        </p:txBody>
      </p:sp>
    </p:spTree>
    <p:extLst>
      <p:ext uri="{BB962C8B-B14F-4D97-AF65-F5344CB8AC3E}">
        <p14:creationId xmlns:p14="http://schemas.microsoft.com/office/powerpoint/2010/main" val="3043957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confirm our business rule that is writing data to our DynamoDB in the format we expect.  So, we switch over to the DynamoDB table and inspect the items.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43</a:t>
            </a:fld>
            <a:endParaRPr lang="en-US"/>
          </a:p>
        </p:txBody>
      </p:sp>
    </p:spTree>
    <p:extLst>
      <p:ext uri="{BB962C8B-B14F-4D97-AF65-F5344CB8AC3E}">
        <p14:creationId xmlns:p14="http://schemas.microsoft.com/office/powerpoint/2010/main" val="1017329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outlined all the steps that you need to take to setup your IoT platform from scratch.  At this point, we have a fully functional weather station logging data to our AWS platform.</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44</a:t>
            </a:fld>
            <a:endParaRPr lang="en-US"/>
          </a:p>
        </p:txBody>
      </p:sp>
    </p:spTree>
    <p:extLst>
      <p:ext uri="{BB962C8B-B14F-4D97-AF65-F5344CB8AC3E}">
        <p14:creationId xmlns:p14="http://schemas.microsoft.com/office/powerpoint/2010/main" val="3821305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get out of the PowerPoint and into the AWS console to see this in action.  The provisioning time to launch this from scratch doesn’t fit well within out time constraints today, so we’ll review all the configuration that we just walked through to give you an idea of layout.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also dive into Device Defender and look at some of the audits that have scanned my device and show how easy it is to resolve the issues based upon Amazon’s recommendation.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Switch to AWS Console…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45</a:t>
            </a:fld>
            <a:endParaRPr lang="en-US"/>
          </a:p>
        </p:txBody>
      </p:sp>
    </p:spTree>
    <p:extLst>
      <p:ext uri="{BB962C8B-B14F-4D97-AF65-F5344CB8AC3E}">
        <p14:creationId xmlns:p14="http://schemas.microsoft.com/office/powerpoint/2010/main" val="4207219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Everything sounds great until you know the cost, and, in this case, it sounds even better.  I put together a quick cost model and although I may not be 100% correct, it does get close to what this solution will cost.  Since most of the pricing is built for scale, I’m not fully taking advantage of the model with just 1 device.  I could add about 10 more devices for roughly the same cost and average about 26 cents per device.  So, this cost model can scale for thousands of devices without breaking the bank too bad.</a:t>
            </a:r>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46</a:t>
            </a:fld>
            <a:endParaRPr lang="en-US"/>
          </a:p>
        </p:txBody>
      </p:sp>
    </p:spTree>
    <p:extLst>
      <p:ext uri="{BB962C8B-B14F-4D97-AF65-F5344CB8AC3E}">
        <p14:creationId xmlns:p14="http://schemas.microsoft.com/office/powerpoint/2010/main" val="1103739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are curious about any of the hardware components, I have provided the links to Amazon to purchase them for yourself.  I also included some additional links that may be of interest from a technology standpoint.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care to pick my Python code apart or use it as a reference, I also included our Public GitHub repository.</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47</a:t>
            </a:fld>
            <a:endParaRPr lang="en-US"/>
          </a:p>
        </p:txBody>
      </p:sp>
    </p:spTree>
    <p:extLst>
      <p:ext uri="{BB962C8B-B14F-4D97-AF65-F5344CB8AC3E}">
        <p14:creationId xmlns:p14="http://schemas.microsoft.com/office/powerpoint/2010/main" val="436824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are ready to jump in and learn more about IoT, there are a lot of resources available online.  However, I included a couple of courses and labs from the more popular training sites.  AWS also has lots of great material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 Cloud Guru project is very similar to what we have done today, except it uses the Greengrass product if you wanted to compare the differences.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48</a:t>
            </a:fld>
            <a:endParaRPr lang="en-US"/>
          </a:p>
        </p:txBody>
      </p:sp>
    </p:spTree>
    <p:extLst>
      <p:ext uri="{BB962C8B-B14F-4D97-AF65-F5344CB8AC3E}">
        <p14:creationId xmlns:p14="http://schemas.microsoft.com/office/powerpoint/2010/main" val="3264015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challenge to you is to create your own IoT device, all you need is that million-dollar idea to make you rich!  It’s relatively cheap to get started with, something you can easily do for under a $100 and a </a:t>
            </a:r>
            <a:r>
              <a:rPr lang="en-US" sz="1200" kern="1200">
                <a:solidFill>
                  <a:schemeClr val="tx1"/>
                </a:solidFill>
                <a:effectLst/>
                <a:latin typeface="+mn-lt"/>
                <a:ea typeface="+mn-ea"/>
                <a:cs typeface="+mn-cs"/>
              </a:rPr>
              <a:t>great way </a:t>
            </a:r>
            <a:r>
              <a:rPr lang="en-US" sz="1200" kern="1200" dirty="0">
                <a:solidFill>
                  <a:schemeClr val="tx1"/>
                </a:solidFill>
                <a:effectLst/>
                <a:latin typeface="+mn-lt"/>
                <a:ea typeface="+mn-ea"/>
                <a:cs typeface="+mn-cs"/>
              </a:rPr>
              <a:t>to get kids started in technology.  Start with something simple to implement to get your feet wet and use the AWS IoT platform to make your life easier.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Once we wrap up here, I’ll be available to answer questions in the #hardware-</a:t>
            </a:r>
            <a:r>
              <a:rPr lang="en-US" dirty="0" err="1">
                <a:cs typeface="Calibri"/>
              </a:rPr>
              <a:t>iot</a:t>
            </a:r>
            <a:r>
              <a:rPr lang="en-US" dirty="0">
                <a:cs typeface="Calibri"/>
              </a:rPr>
              <a:t> channel</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49</a:t>
            </a:fld>
            <a:endParaRPr lang="en-US"/>
          </a:p>
        </p:txBody>
      </p:sp>
    </p:spTree>
    <p:extLst>
      <p:ext uri="{BB962C8B-B14F-4D97-AF65-F5344CB8AC3E}">
        <p14:creationId xmlns:p14="http://schemas.microsoft.com/office/powerpoint/2010/main" val="3232737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take a step back and look at some of the original reasons why IoT was created, it may become amusing about just how lazy we can be.  Since today, we can do so many things without leaving our recliners.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IoT device was the brainchild of a professor at Carnegie Mellon University where his office location was a very long walk to the Coke Machine.  He would often venture to get a drink and find either the machine was empty or just recently stocked with warm beverages.  So, he decided to create his own circuit board that would interact with the Coke Machine to measure the inventory and check the temperature.  This ensured his long walk would be met with a nice cold Coca-Cola.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was later followed by a publicity stunt that created the “Internet Toaster”.  You could start the toaster via the internet, but you still had to manually load the bread…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IoT acronym was coined in 1999 as the title of a presentation about how RFID chips would change the world… as an afterthought, Internet for Things may have been a better fit.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statistic that I find amazing is that there are more IoT devices connected to the internet than the world population… thus our need for IPv6 eventually! </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5</a:t>
            </a:fld>
            <a:endParaRPr lang="en-US"/>
          </a:p>
        </p:txBody>
      </p:sp>
    </p:spTree>
    <p:extLst>
      <p:ext uri="{BB962C8B-B14F-4D97-AF65-F5344CB8AC3E}">
        <p14:creationId xmlns:p14="http://schemas.microsoft.com/office/powerpoint/2010/main" val="3683776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would like to thank you for attending this session.  As a thank you, CleanSlate would like to make aware of some special offers for all attendees that we have found provide great value. </a:t>
            </a:r>
          </a:p>
          <a:p>
            <a:endParaRPr lang="en-US" dirty="0">
              <a:cs typeface="Calibri"/>
            </a:endParaRPr>
          </a:p>
          <a:p>
            <a:pPr marL="228600" indent="-228600">
              <a:buFont typeface="+mj-lt"/>
              <a:buAutoNum type="arabicPeriod"/>
            </a:pPr>
            <a:r>
              <a:rPr lang="en-US" dirty="0">
                <a:cs typeface="Calibri"/>
              </a:rPr>
              <a:t>The first is offering is focused on Cloud Cost Optimization – everyone wants to save money! </a:t>
            </a:r>
          </a:p>
          <a:p>
            <a:pPr marL="228600" indent="-228600">
              <a:buFont typeface="+mj-lt"/>
              <a:buAutoNum type="arabicPeriod"/>
            </a:pPr>
            <a:r>
              <a:rPr lang="en-US" dirty="0">
                <a:cs typeface="Calibri"/>
              </a:rPr>
              <a:t>The second is our planning workshop which is designed to help you build a strategy to get the most out of your cloud investment</a:t>
            </a:r>
          </a:p>
          <a:p>
            <a:endParaRPr lang="en-US" dirty="0">
              <a:cs typeface="Calibri"/>
            </a:endParaRPr>
          </a:p>
          <a:p>
            <a:r>
              <a:rPr lang="en-US" dirty="0">
                <a:cs typeface="Calibri"/>
              </a:rPr>
              <a:t>If you're interested, please head over to the CleanSlate Slack Channel and someone will connect with you.</a:t>
            </a:r>
          </a:p>
          <a:p>
            <a:endParaRPr lang="en-US" dirty="0">
              <a:cs typeface="Calibri"/>
            </a:endParaRPr>
          </a:p>
          <a:p>
            <a:r>
              <a:rPr lang="en-US">
                <a:cs typeface="Calibri"/>
              </a:rPr>
              <a:t>Thanks </a:t>
            </a:r>
            <a:r>
              <a:rPr lang="en-US" dirty="0">
                <a:cs typeface="Calibri"/>
              </a:rPr>
              <a:t>again for your time today and hope you enjoy the rest of your conference!</a:t>
            </a:r>
          </a:p>
          <a:p>
            <a:endParaRPr lang="en-US" dirty="0">
              <a:cs typeface="Calibri"/>
            </a:endParaRPr>
          </a:p>
        </p:txBody>
      </p:sp>
      <p:sp>
        <p:nvSpPr>
          <p:cNvPr id="4" name="Slide Number Placeholder 3"/>
          <p:cNvSpPr>
            <a:spLocks noGrp="1"/>
          </p:cNvSpPr>
          <p:nvPr>
            <p:ph type="sldNum" sz="quarter" idx="5"/>
          </p:nvPr>
        </p:nvSpPr>
        <p:spPr/>
        <p:txBody>
          <a:bodyPr/>
          <a:lstStyle/>
          <a:p>
            <a:fld id="{415C7839-0D74-554F-B35D-E94FEE91AE0E}" type="slidenum">
              <a:rPr lang="en-US" smtClean="0"/>
              <a:t>50</a:t>
            </a:fld>
            <a:endParaRPr lang="en-US"/>
          </a:p>
        </p:txBody>
      </p:sp>
    </p:spTree>
    <p:extLst>
      <p:ext uri="{BB962C8B-B14F-4D97-AF65-F5344CB8AC3E}">
        <p14:creationId xmlns:p14="http://schemas.microsoft.com/office/powerpoint/2010/main" val="2193168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the market seems have adopted IoT technologies, I like to use the Gartner Hype Cycle as a resource to understand where we are at within the technology adoption.  This Hype Cycle from 2018 helps gauge the maturity and adoption of emerging technologies and is divided up into 5 different phases.</a:t>
            </a:r>
          </a:p>
          <a:p>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first phase, Technology Trigger, is where the incubator and Proof of Concepts of new technologies are formed.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second phase, The Peak of Inflated Expectations, is when companies believe this new technology is the Silver bullet to all their problems and start their own implementation.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third phase, Trough of Disillusionment, is when projects fail because of either poor implementations or lack of business value.  Most of these initial projects will fail, but some will succeed and set the foundation for the market to.</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instance, I have 3 different “Smart” appliances that no longer have applications supporting their IoT functionality… they were developed during the second phase with lack of business value.  I won’t shame the brand name either.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next 2 phases, Slope of Enlightenment and Plateau of Productivity, are when the technology start to become mainstream and stable.  Mostly because of widely adopted frameworks and standards that help companies from making repetitive mistakes.  </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This is where I feel like IoT is at today and platforms like what AWS has created helps to accelerate its adoption.</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6</a:t>
            </a:fld>
            <a:endParaRPr lang="en-US"/>
          </a:p>
        </p:txBody>
      </p:sp>
    </p:spTree>
    <p:extLst>
      <p:ext uri="{BB962C8B-B14F-4D97-AF65-F5344CB8AC3E}">
        <p14:creationId xmlns:p14="http://schemas.microsoft.com/office/powerpoint/2010/main" val="714088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talk a little bit about why the IoT arena is still a complicated space that offers challenges for companies to succeed.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Communication must be quick, and it must be reliable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Security is paramount, you must handle authorization, ensure open ports are not compromised and enforce encryption of all data exchanged.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Presence Detection is required to maintain the state of a device, whether is online or offline.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You must be able to support all these requirements but minimize the power consumption.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You have limited bandwidth, so you must ensure your services are not chatty.</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or two of these problems are not that hard to implement, but when you attempted to solve them all with little to no standards, it becomes a difficult challenge.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7</a:t>
            </a:fld>
            <a:endParaRPr lang="en-US"/>
          </a:p>
        </p:txBody>
      </p:sp>
    </p:spTree>
    <p:extLst>
      <p:ext uri="{BB962C8B-B14F-4D97-AF65-F5344CB8AC3E}">
        <p14:creationId xmlns:p14="http://schemas.microsoft.com/office/powerpoint/2010/main" val="428578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also another challenge that is often overlooked with IoT and that is what do you do with the massive amount of data that is being generated from all these devices.  Many of the business drivers behind IoT was to capture data about “something”, but when you have thousands or millions of devices deployed and collecting data, it can be difficult to manage.</a:t>
            </a:r>
          </a:p>
          <a:p>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Terabytes of data are being generated which lead to issues around managing storage capacity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Security is obviously a concern when you have that type of volume, but privacy issues are also something that needs to be dealt with.  How do you ensure consumer information is removed to prevent the perception of profiling and eavesdropping on personal behaviors?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Most importantly, what are you going to learn from all this data being collected.  To solve that problem, we may need to lean upon AI/ML to help analyze what it is telling us so we can make better business decisions.</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8</a:t>
            </a:fld>
            <a:endParaRPr lang="en-US"/>
          </a:p>
        </p:txBody>
      </p:sp>
    </p:spTree>
    <p:extLst>
      <p:ext uri="{BB962C8B-B14F-4D97-AF65-F5344CB8AC3E}">
        <p14:creationId xmlns:p14="http://schemas.microsoft.com/office/powerpoint/2010/main" val="370936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transition for a second to learn about what services AWS offers within the IoT </a:t>
            </a:r>
            <a:r>
              <a:rPr lang="en-US" sz="1200" kern="1200">
                <a:solidFill>
                  <a:schemeClr val="tx1"/>
                </a:solidFill>
                <a:effectLst/>
                <a:latin typeface="+mn-lt"/>
                <a:ea typeface="+mn-ea"/>
                <a:cs typeface="+mn-cs"/>
              </a:rPr>
              <a:t>Platform and how </a:t>
            </a:r>
            <a:r>
              <a:rPr lang="en-US" sz="1200" kern="1200" dirty="0">
                <a:solidFill>
                  <a:schemeClr val="tx1"/>
                </a:solidFill>
                <a:effectLst/>
                <a:latin typeface="+mn-lt"/>
                <a:ea typeface="+mn-ea"/>
                <a:cs typeface="+mn-cs"/>
              </a:rPr>
              <a:t>they might help mitigate many of the problems I just outlined.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Their offerings can be categorized into 3 different domains.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Device Software – products that help make creating an IoT Devices easier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 Services – products that make interacting with our Devices easier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Analytic Services – products that help us learn from the Data we are collecting.</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During today’s presentation we will focus on the Control Services, but I know some of the other products are being talked about within the conference.</a:t>
            </a:r>
          </a:p>
          <a:p>
            <a:endParaRPr lang="en-US" dirty="0"/>
          </a:p>
        </p:txBody>
      </p:sp>
      <p:sp>
        <p:nvSpPr>
          <p:cNvPr id="4" name="Slide Number Placeholder 3"/>
          <p:cNvSpPr>
            <a:spLocks noGrp="1"/>
          </p:cNvSpPr>
          <p:nvPr>
            <p:ph type="sldNum" sz="quarter" idx="5"/>
          </p:nvPr>
        </p:nvSpPr>
        <p:spPr/>
        <p:txBody>
          <a:bodyPr/>
          <a:lstStyle/>
          <a:p>
            <a:fld id="{415C7839-0D74-554F-B35D-E94FEE91AE0E}" type="slidenum">
              <a:rPr lang="en-US" smtClean="0"/>
              <a:t>9</a:t>
            </a:fld>
            <a:endParaRPr lang="en-US"/>
          </a:p>
        </p:txBody>
      </p:sp>
    </p:spTree>
    <p:extLst>
      <p:ext uri="{BB962C8B-B14F-4D97-AF65-F5344CB8AC3E}">
        <p14:creationId xmlns:p14="http://schemas.microsoft.com/office/powerpoint/2010/main" val="2253173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48FA7E3-FA33-B34F-B239-BA0571980B67}"/>
              </a:ext>
            </a:extLst>
          </p:cNvPr>
          <p:cNvSpPr/>
          <p:nvPr userDrawn="1"/>
        </p:nvSpPr>
        <p:spPr>
          <a:xfrm>
            <a:off x="-4322" y="0"/>
            <a:ext cx="12196321" cy="6858000"/>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asketball, game, sport, bridge&#10;&#10;Description automatically generated">
            <a:extLst>
              <a:ext uri="{FF2B5EF4-FFF2-40B4-BE49-F238E27FC236}">
                <a16:creationId xmlns:a16="http://schemas.microsoft.com/office/drawing/2014/main" id="{4B750CD4-A6B9-E543-A4CA-18CACC7E2220}"/>
              </a:ext>
            </a:extLst>
          </p:cNvPr>
          <p:cNvPicPr>
            <a:picLocks noChangeAspect="1"/>
          </p:cNvPicPr>
          <p:nvPr userDrawn="1"/>
        </p:nvPicPr>
        <p:blipFill>
          <a:blip r:embed="rId2">
            <a:alphaModFix amt="49000"/>
          </a:blip>
          <a:stretch>
            <a:fillRect/>
          </a:stretch>
        </p:blipFill>
        <p:spPr>
          <a:xfrm>
            <a:off x="-159375" y="1206506"/>
            <a:ext cx="12273181" cy="4458316"/>
          </a:xfrm>
          <a:prstGeom prst="rect">
            <a:avLst/>
          </a:prstGeom>
        </p:spPr>
      </p:pic>
      <p:pic>
        <p:nvPicPr>
          <p:cNvPr id="17" name="Picture 16">
            <a:extLst>
              <a:ext uri="{FF2B5EF4-FFF2-40B4-BE49-F238E27FC236}">
                <a16:creationId xmlns:a16="http://schemas.microsoft.com/office/drawing/2014/main" id="{5329D309-F4D9-684E-9D81-C9A43FE35A8C}"/>
              </a:ext>
            </a:extLst>
          </p:cNvPr>
          <p:cNvPicPr>
            <a:picLocks noChangeAspect="1"/>
          </p:cNvPicPr>
          <p:nvPr userDrawn="1"/>
        </p:nvPicPr>
        <p:blipFill rotWithShape="1">
          <a:blip r:embed="rId3"/>
          <a:srcRect b="98017"/>
          <a:stretch/>
        </p:blipFill>
        <p:spPr>
          <a:xfrm>
            <a:off x="-8238" y="746090"/>
            <a:ext cx="12201976" cy="45720"/>
          </a:xfrm>
          <a:prstGeom prst="rect">
            <a:avLst/>
          </a:prstGeom>
        </p:spPr>
      </p:pic>
      <p:pic>
        <p:nvPicPr>
          <p:cNvPr id="18" name="Picture 17">
            <a:extLst>
              <a:ext uri="{FF2B5EF4-FFF2-40B4-BE49-F238E27FC236}">
                <a16:creationId xmlns:a16="http://schemas.microsoft.com/office/drawing/2014/main" id="{A52D8AF7-07CB-104F-B542-FF465E19BF43}"/>
              </a:ext>
            </a:extLst>
          </p:cNvPr>
          <p:cNvPicPr>
            <a:picLocks noChangeAspect="1"/>
          </p:cNvPicPr>
          <p:nvPr userDrawn="1"/>
        </p:nvPicPr>
        <p:blipFill>
          <a:blip r:embed="rId4"/>
          <a:stretch>
            <a:fillRect/>
          </a:stretch>
        </p:blipFill>
        <p:spPr>
          <a:xfrm>
            <a:off x="-19726" y="6126090"/>
            <a:ext cx="12198096" cy="45719"/>
          </a:xfrm>
          <a:prstGeom prst="rect">
            <a:avLst/>
          </a:prstGeom>
        </p:spPr>
      </p:pic>
      <p:pic>
        <p:nvPicPr>
          <p:cNvPr id="19" name="Picture 18">
            <a:extLst>
              <a:ext uri="{FF2B5EF4-FFF2-40B4-BE49-F238E27FC236}">
                <a16:creationId xmlns:a16="http://schemas.microsoft.com/office/drawing/2014/main" id="{0849A92D-A096-D045-B2F9-B936D9FFAA01}"/>
              </a:ext>
            </a:extLst>
          </p:cNvPr>
          <p:cNvPicPr>
            <a:picLocks noChangeAspect="1"/>
          </p:cNvPicPr>
          <p:nvPr userDrawn="1"/>
        </p:nvPicPr>
        <p:blipFill>
          <a:blip r:embed="rId5"/>
          <a:stretch>
            <a:fillRect/>
          </a:stretch>
        </p:blipFill>
        <p:spPr>
          <a:xfrm>
            <a:off x="4818085" y="6482928"/>
            <a:ext cx="2605459" cy="157226"/>
          </a:xfrm>
          <a:prstGeom prst="rect">
            <a:avLst/>
          </a:prstGeom>
        </p:spPr>
      </p:pic>
      <p:pic>
        <p:nvPicPr>
          <p:cNvPr id="20" name="Picture 19">
            <a:extLst>
              <a:ext uri="{FF2B5EF4-FFF2-40B4-BE49-F238E27FC236}">
                <a16:creationId xmlns:a16="http://schemas.microsoft.com/office/drawing/2014/main" id="{6C4EA92E-7B4B-6742-989D-5C4EFB28766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49375" y="166892"/>
            <a:ext cx="2342879" cy="434686"/>
          </a:xfrm>
          <a:prstGeom prst="rect">
            <a:avLst/>
          </a:prstGeom>
        </p:spPr>
      </p:pic>
      <p:sp>
        <p:nvSpPr>
          <p:cNvPr id="2" name="Title 1">
            <a:extLst>
              <a:ext uri="{FF2B5EF4-FFF2-40B4-BE49-F238E27FC236}">
                <a16:creationId xmlns:a16="http://schemas.microsoft.com/office/drawing/2014/main" id="{F0D9501D-BAE0-BC41-A631-ABEC9C7AB770}"/>
              </a:ext>
            </a:extLst>
          </p:cNvPr>
          <p:cNvSpPr>
            <a:spLocks noGrp="1"/>
          </p:cNvSpPr>
          <p:nvPr>
            <p:ph type="ctrTitle"/>
          </p:nvPr>
        </p:nvSpPr>
        <p:spPr>
          <a:xfrm>
            <a:off x="981635" y="1380746"/>
            <a:ext cx="10228729" cy="2387600"/>
          </a:xfrm>
        </p:spPr>
        <p:txBody>
          <a:bodyPr anchor="b">
            <a:normAutofit/>
          </a:bodyPr>
          <a:lstStyle>
            <a:lvl1pPr algn="ctr">
              <a:defRPr sz="4200" b="1" i="0" baseline="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7720738-30C8-5241-83E8-C62D61144FED}"/>
              </a:ext>
            </a:extLst>
          </p:cNvPr>
          <p:cNvSpPr>
            <a:spLocks noGrp="1"/>
          </p:cNvSpPr>
          <p:nvPr>
            <p:ph type="subTitle" idx="1"/>
          </p:nvPr>
        </p:nvSpPr>
        <p:spPr>
          <a:xfrm>
            <a:off x="981635" y="3860421"/>
            <a:ext cx="10228729" cy="1655762"/>
          </a:xfrm>
        </p:spPr>
        <p:txBody>
          <a:bodyPr/>
          <a:lstStyle>
            <a:lvl1pPr marL="0" indent="0" algn="ctr">
              <a:buNone/>
              <a:defRPr sz="2400" cap="all" baseline="0">
                <a:solidFill>
                  <a:srgbClr val="F7AA3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75EB50E-0145-E24A-932D-5206AEC51F0B}"/>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6" name="Slide Number Placeholder 5">
            <a:extLst>
              <a:ext uri="{FF2B5EF4-FFF2-40B4-BE49-F238E27FC236}">
                <a16:creationId xmlns:a16="http://schemas.microsoft.com/office/drawing/2014/main" id="{AB7214C2-F0E8-B34F-83DE-ED873E0C487A}"/>
              </a:ext>
            </a:extLst>
          </p:cNvPr>
          <p:cNvSpPr>
            <a:spLocks noGrp="1"/>
          </p:cNvSpPr>
          <p:nvPr>
            <p:ph type="sldNum" sz="quarter" idx="12"/>
          </p:nvPr>
        </p:nvSpPr>
        <p:spPr/>
        <p:txBody>
          <a:bodyPr/>
          <a:lstStyle/>
          <a:p>
            <a:fld id="{D70AAD1C-E303-D447-B26B-E19931FC7CC8}" type="slidenum">
              <a:rPr lang="en-US" smtClean="0"/>
              <a:t>‹#›</a:t>
            </a:fld>
            <a:endParaRPr lang="en-US"/>
          </a:p>
        </p:txBody>
      </p:sp>
      <p:pic>
        <p:nvPicPr>
          <p:cNvPr id="12" name="Picture 11">
            <a:extLst>
              <a:ext uri="{FF2B5EF4-FFF2-40B4-BE49-F238E27FC236}">
                <a16:creationId xmlns:a16="http://schemas.microsoft.com/office/drawing/2014/main" id="{F8B6D522-398C-C449-A0B8-574DA73779AA}"/>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290397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215029-793B-344B-B2FA-6D05A65C60B3}"/>
              </a:ext>
            </a:extLst>
          </p:cNvPr>
          <p:cNvSpPr/>
          <p:nvPr userDrawn="1"/>
        </p:nvSpPr>
        <p:spPr>
          <a:xfrm>
            <a:off x="4247909" y="94686"/>
            <a:ext cx="793977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C8EF65-FA13-844C-93E1-BF8ECF3ED070}"/>
              </a:ext>
            </a:extLst>
          </p:cNvPr>
          <p:cNvSpPr/>
          <p:nvPr userDrawn="1"/>
        </p:nvSpPr>
        <p:spPr>
          <a:xfrm>
            <a:off x="0" y="100012"/>
            <a:ext cx="4243124" cy="6757988"/>
          </a:xfrm>
          <a:prstGeom prst="rect">
            <a:avLst/>
          </a:prstGeom>
          <a:solidFill>
            <a:srgbClr val="E0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43F"/>
              </a:solidFill>
            </a:endParaRPr>
          </a:p>
        </p:txBody>
      </p:sp>
      <p:sp>
        <p:nvSpPr>
          <p:cNvPr id="2" name="Title 1">
            <a:extLst>
              <a:ext uri="{FF2B5EF4-FFF2-40B4-BE49-F238E27FC236}">
                <a16:creationId xmlns:a16="http://schemas.microsoft.com/office/drawing/2014/main" id="{73B069F7-080E-214D-8858-31AFBE511A51}"/>
              </a:ext>
            </a:extLst>
          </p:cNvPr>
          <p:cNvSpPr>
            <a:spLocks noGrp="1"/>
          </p:cNvSpPr>
          <p:nvPr>
            <p:ph type="title" hasCustomPrompt="1"/>
          </p:nvPr>
        </p:nvSpPr>
        <p:spPr>
          <a:xfrm>
            <a:off x="143690" y="1137722"/>
            <a:ext cx="3932237" cy="496140"/>
          </a:xfrm>
        </p:spPr>
        <p:txBody>
          <a:bodyPr anchor="b">
            <a:normAutofit/>
          </a:bodyPr>
          <a:lstStyle>
            <a:lvl1pPr>
              <a:defRPr sz="1800" baseline="0">
                <a:solidFill>
                  <a:schemeClr val="bg1"/>
                </a:solidFill>
              </a:defRPr>
            </a:lvl1pPr>
          </a:lstStyle>
          <a:p>
            <a:r>
              <a:rPr lang="en-US" dirty="0"/>
              <a:t>edit Master title style</a:t>
            </a:r>
          </a:p>
        </p:txBody>
      </p:sp>
      <p:sp>
        <p:nvSpPr>
          <p:cNvPr id="3" name="Content Placeholder 2">
            <a:extLst>
              <a:ext uri="{FF2B5EF4-FFF2-40B4-BE49-F238E27FC236}">
                <a16:creationId xmlns:a16="http://schemas.microsoft.com/office/drawing/2014/main" id="{C3544724-5051-FD4A-AD4F-A32351AE9658}"/>
              </a:ext>
            </a:extLst>
          </p:cNvPr>
          <p:cNvSpPr>
            <a:spLocks noGrp="1"/>
          </p:cNvSpPr>
          <p:nvPr>
            <p:ph idx="1"/>
          </p:nvPr>
        </p:nvSpPr>
        <p:spPr>
          <a:xfrm>
            <a:off x="4862778" y="1229472"/>
            <a:ext cx="6634457" cy="4873625"/>
          </a:xfrm>
        </p:spPr>
        <p:txBody>
          <a:bodyPr/>
          <a:lstStyle>
            <a:lvl1pPr>
              <a:defRPr sz="2200" baseline="0">
                <a:solidFill>
                  <a:schemeClr val="bg1"/>
                </a:solidFill>
              </a:defRPr>
            </a:lvl1pPr>
            <a:lvl2pPr>
              <a:defRPr sz="2000" baseline="0">
                <a:solidFill>
                  <a:schemeClr val="bg1"/>
                </a:solidFill>
              </a:defRPr>
            </a:lvl2pPr>
            <a:lvl3pPr>
              <a:defRPr sz="2000" baseline="0">
                <a:solidFill>
                  <a:schemeClr val="bg1"/>
                </a:solidFill>
              </a:defRPr>
            </a:lvl3pPr>
            <a:lvl4pPr>
              <a:defRPr sz="1800" baseline="0">
                <a:solidFill>
                  <a:schemeClr val="bg1"/>
                </a:solidFill>
              </a:defRPr>
            </a:lvl4pPr>
            <a:lvl5pPr>
              <a:defRPr sz="1600" baseline="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4681BF-4CF4-0147-AEF6-B817D939FE94}"/>
              </a:ext>
            </a:extLst>
          </p:cNvPr>
          <p:cNvSpPr>
            <a:spLocks noGrp="1"/>
          </p:cNvSpPr>
          <p:nvPr>
            <p:ph type="body" sz="half" idx="2"/>
          </p:nvPr>
        </p:nvSpPr>
        <p:spPr>
          <a:xfrm>
            <a:off x="143690" y="1760489"/>
            <a:ext cx="3932237" cy="4342607"/>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313E80-773F-9549-8C47-F601DD3AA597}"/>
              </a:ext>
            </a:extLst>
          </p:cNvPr>
          <p:cNvSpPr>
            <a:spLocks noGrp="1"/>
          </p:cNvSpPr>
          <p:nvPr>
            <p:ph type="dt" sz="half" idx="10"/>
          </p:nvPr>
        </p:nvSpPr>
        <p:spPr>
          <a:xfrm>
            <a:off x="143690" y="6356350"/>
            <a:ext cx="2743200" cy="365125"/>
          </a:xfrm>
          <a:prstGeom prst="rect">
            <a:avLst/>
          </a:prstGeom>
        </p:spPr>
        <p:txBody>
          <a:bodyPr/>
          <a:lstStyle>
            <a:lvl1pPr>
              <a:defRPr>
                <a:solidFill>
                  <a:schemeClr val="bg1"/>
                </a:solidFill>
              </a:defRPr>
            </a:lvl1pPr>
          </a:lstStyle>
          <a:p>
            <a:fld id="{929F3FEB-DB32-4643-8826-FA77186ABC87}" type="datetimeFigureOut">
              <a:rPr lang="en-US" smtClean="0"/>
              <a:pPr/>
              <a:t>3/26/2020</a:t>
            </a:fld>
            <a:endParaRPr lang="en-US"/>
          </a:p>
        </p:txBody>
      </p:sp>
      <p:sp>
        <p:nvSpPr>
          <p:cNvPr id="6" name="Footer Placeholder 5">
            <a:extLst>
              <a:ext uri="{FF2B5EF4-FFF2-40B4-BE49-F238E27FC236}">
                <a16:creationId xmlns:a16="http://schemas.microsoft.com/office/drawing/2014/main" id="{8FEAA54E-1DAD-9C4B-9B4A-BCD875EE15A7}"/>
              </a:ext>
            </a:extLst>
          </p:cNvPr>
          <p:cNvSpPr>
            <a:spLocks noGrp="1"/>
          </p:cNvSpPr>
          <p:nvPr>
            <p:ph type="ftr" sz="quarter" idx="11"/>
          </p:nvPr>
        </p:nvSpPr>
        <p:spPr>
          <a:xfrm>
            <a:off x="4369462"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B32772A-6DED-7149-8938-58969BAE0FEA}"/>
              </a:ext>
            </a:extLst>
          </p:cNvPr>
          <p:cNvSpPr>
            <a:spLocks noGrp="1"/>
          </p:cNvSpPr>
          <p:nvPr>
            <p:ph type="sldNum" sz="quarter" idx="12"/>
          </p:nvPr>
        </p:nvSpPr>
        <p:spPr/>
        <p:txBody>
          <a:bodyPr/>
          <a:lstStyle/>
          <a:p>
            <a:fld id="{D70AAD1C-E303-D447-B26B-E19931FC7CC8}" type="slidenum">
              <a:rPr lang="en-US" smtClean="0"/>
              <a:t>‹#›</a:t>
            </a:fld>
            <a:endParaRPr lang="en-US"/>
          </a:p>
        </p:txBody>
      </p:sp>
      <p:sp>
        <p:nvSpPr>
          <p:cNvPr id="18" name="Text Placeholder 17">
            <a:extLst>
              <a:ext uri="{FF2B5EF4-FFF2-40B4-BE49-F238E27FC236}">
                <a16:creationId xmlns:a16="http://schemas.microsoft.com/office/drawing/2014/main" id="{19BAEE85-5ED0-5548-B011-A55931E21DEA}"/>
              </a:ext>
            </a:extLst>
          </p:cNvPr>
          <p:cNvSpPr>
            <a:spLocks noGrp="1"/>
          </p:cNvSpPr>
          <p:nvPr>
            <p:ph type="body" sz="quarter" idx="13"/>
          </p:nvPr>
        </p:nvSpPr>
        <p:spPr>
          <a:xfrm>
            <a:off x="4862777" y="457200"/>
            <a:ext cx="6634457" cy="496140"/>
          </a:xfrm>
        </p:spPr>
        <p:txBody>
          <a:bodyPr/>
          <a:lstStyle>
            <a:lvl1pPr marL="0" indent="0">
              <a:buNone/>
              <a:defRPr cap="all" baseline="0">
                <a:solidFill>
                  <a:schemeClr val="bg1"/>
                </a:solidFill>
                <a:latin typeface="Open Sans Semibold" panose="020B0606030504020204" pitchFamily="34" charset="0"/>
              </a:defRPr>
            </a:lvl1pPr>
          </a:lstStyle>
          <a:p>
            <a:pPr lvl="0"/>
            <a:r>
              <a:rPr lang="en-US" dirty="0"/>
              <a:t>Click to edit Master text styles</a:t>
            </a:r>
          </a:p>
        </p:txBody>
      </p:sp>
      <p:pic>
        <p:nvPicPr>
          <p:cNvPr id="11" name="Picture 10">
            <a:extLst>
              <a:ext uri="{FF2B5EF4-FFF2-40B4-BE49-F238E27FC236}">
                <a16:creationId xmlns:a16="http://schemas.microsoft.com/office/drawing/2014/main" id="{D851733F-B7D4-A944-A168-6FE97BE4D7F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2706506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6D3338-7005-7947-8889-38216CE13DA7}"/>
              </a:ext>
            </a:extLst>
          </p:cNvPr>
          <p:cNvSpPr/>
          <p:nvPr userDrawn="1"/>
        </p:nvSpPr>
        <p:spPr>
          <a:xfrm>
            <a:off x="4247909" y="94686"/>
            <a:ext cx="793977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BB78BD-46BB-A044-917D-0F79B47DDD6C}"/>
              </a:ext>
            </a:extLst>
          </p:cNvPr>
          <p:cNvSpPr/>
          <p:nvPr userDrawn="1"/>
        </p:nvSpPr>
        <p:spPr>
          <a:xfrm>
            <a:off x="0" y="100012"/>
            <a:ext cx="4243124" cy="6757988"/>
          </a:xfrm>
          <a:prstGeom prst="rect">
            <a:avLst/>
          </a:prstGeom>
          <a:solidFill>
            <a:srgbClr val="E0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A43F"/>
              </a:solidFill>
            </a:endParaRPr>
          </a:p>
        </p:txBody>
      </p:sp>
      <p:sp>
        <p:nvSpPr>
          <p:cNvPr id="9" name="Title 1">
            <a:extLst>
              <a:ext uri="{FF2B5EF4-FFF2-40B4-BE49-F238E27FC236}">
                <a16:creationId xmlns:a16="http://schemas.microsoft.com/office/drawing/2014/main" id="{86283276-5736-C042-9304-A60B81C4BF65}"/>
              </a:ext>
            </a:extLst>
          </p:cNvPr>
          <p:cNvSpPr>
            <a:spLocks noGrp="1"/>
          </p:cNvSpPr>
          <p:nvPr>
            <p:ph type="title"/>
          </p:nvPr>
        </p:nvSpPr>
        <p:spPr>
          <a:xfrm>
            <a:off x="143690" y="457200"/>
            <a:ext cx="3932237" cy="1600200"/>
          </a:xfrm>
        </p:spPr>
        <p:txBody>
          <a:bodyPr anchor="b"/>
          <a:lstStyle>
            <a:lvl1pPr>
              <a:defRPr sz="3200">
                <a:solidFill>
                  <a:schemeClr val="bg1"/>
                </a:solidFill>
              </a:defRPr>
            </a:lvl1pPr>
          </a:lstStyle>
          <a:p>
            <a:r>
              <a:rPr lang="en-US"/>
              <a:t>Click to edit Master title style</a:t>
            </a:r>
          </a:p>
        </p:txBody>
      </p:sp>
      <p:sp>
        <p:nvSpPr>
          <p:cNvPr id="10" name="Text Placeholder 3">
            <a:extLst>
              <a:ext uri="{FF2B5EF4-FFF2-40B4-BE49-F238E27FC236}">
                <a16:creationId xmlns:a16="http://schemas.microsoft.com/office/drawing/2014/main" id="{84E65E01-45B3-8641-8A16-1FBB69C7AFA8}"/>
              </a:ext>
            </a:extLst>
          </p:cNvPr>
          <p:cNvSpPr>
            <a:spLocks noGrp="1"/>
          </p:cNvSpPr>
          <p:nvPr>
            <p:ph type="body" sz="half" idx="2"/>
          </p:nvPr>
        </p:nvSpPr>
        <p:spPr>
          <a:xfrm>
            <a:off x="143690"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2C8B643E-6D99-894E-9021-45AD69A63A07}"/>
              </a:ext>
            </a:extLst>
          </p:cNvPr>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1" name="Date Placeholder 4">
            <a:extLst>
              <a:ext uri="{FF2B5EF4-FFF2-40B4-BE49-F238E27FC236}">
                <a16:creationId xmlns:a16="http://schemas.microsoft.com/office/drawing/2014/main" id="{88FF004E-18FC-5E4E-BFD4-86990F4987AB}"/>
              </a:ext>
            </a:extLst>
          </p:cNvPr>
          <p:cNvSpPr>
            <a:spLocks noGrp="1"/>
          </p:cNvSpPr>
          <p:nvPr>
            <p:ph type="dt" sz="half" idx="10"/>
          </p:nvPr>
        </p:nvSpPr>
        <p:spPr>
          <a:xfrm>
            <a:off x="143690" y="6356350"/>
            <a:ext cx="2743200" cy="365125"/>
          </a:xfrm>
          <a:prstGeom prst="rect">
            <a:avLst/>
          </a:prstGeom>
        </p:spPr>
        <p:txBody>
          <a:bodyPr/>
          <a:lstStyle>
            <a:lvl1pPr>
              <a:defRPr>
                <a:solidFill>
                  <a:schemeClr val="bg1"/>
                </a:solidFill>
              </a:defRPr>
            </a:lvl1pPr>
          </a:lstStyle>
          <a:p>
            <a:fld id="{929F3FEB-DB32-4643-8826-FA77186ABC87}" type="datetimeFigureOut">
              <a:rPr lang="en-US" smtClean="0"/>
              <a:pPr/>
              <a:t>3/26/2020</a:t>
            </a:fld>
            <a:endParaRPr lang="en-US"/>
          </a:p>
        </p:txBody>
      </p:sp>
      <p:sp>
        <p:nvSpPr>
          <p:cNvPr id="12" name="Footer Placeholder 5">
            <a:extLst>
              <a:ext uri="{FF2B5EF4-FFF2-40B4-BE49-F238E27FC236}">
                <a16:creationId xmlns:a16="http://schemas.microsoft.com/office/drawing/2014/main" id="{EA9EF95C-8317-CD43-BAD3-4E7AA681108F}"/>
              </a:ext>
            </a:extLst>
          </p:cNvPr>
          <p:cNvSpPr>
            <a:spLocks noGrp="1"/>
          </p:cNvSpPr>
          <p:nvPr>
            <p:ph type="ftr" sz="quarter" idx="11"/>
          </p:nvPr>
        </p:nvSpPr>
        <p:spPr>
          <a:xfrm>
            <a:off x="4369462" y="6356350"/>
            <a:ext cx="4114800" cy="365125"/>
          </a:xfrm>
          <a:prstGeom prst="rect">
            <a:avLst/>
          </a:prstGeom>
        </p:spPr>
        <p:txBody>
          <a:bodyPr/>
          <a:lstStyle/>
          <a:p>
            <a:endParaRPr lang="en-US" dirty="0"/>
          </a:p>
        </p:txBody>
      </p:sp>
      <p:sp>
        <p:nvSpPr>
          <p:cNvPr id="13" name="Slide Number Placeholder 6">
            <a:extLst>
              <a:ext uri="{FF2B5EF4-FFF2-40B4-BE49-F238E27FC236}">
                <a16:creationId xmlns:a16="http://schemas.microsoft.com/office/drawing/2014/main" id="{41A82EBB-C465-474D-88B3-776333D2154F}"/>
              </a:ext>
            </a:extLst>
          </p:cNvPr>
          <p:cNvSpPr>
            <a:spLocks noGrp="1"/>
          </p:cNvSpPr>
          <p:nvPr>
            <p:ph type="sldNum" sz="quarter" idx="12"/>
          </p:nvPr>
        </p:nvSpPr>
        <p:spPr>
          <a:xfrm>
            <a:off x="8610600" y="6356350"/>
            <a:ext cx="2743200" cy="365125"/>
          </a:xfrm>
        </p:spPr>
        <p:txBody>
          <a:bodyPr/>
          <a:lstStyle/>
          <a:p>
            <a:fld id="{D70AAD1C-E303-D447-B26B-E19931FC7CC8}" type="slidenum">
              <a:rPr lang="en-US" smtClean="0"/>
              <a:t>‹#›</a:t>
            </a:fld>
            <a:endParaRPr lang="en-US"/>
          </a:p>
        </p:txBody>
      </p:sp>
      <p:pic>
        <p:nvPicPr>
          <p:cNvPr id="15" name="Picture 14">
            <a:extLst>
              <a:ext uri="{FF2B5EF4-FFF2-40B4-BE49-F238E27FC236}">
                <a16:creationId xmlns:a16="http://schemas.microsoft.com/office/drawing/2014/main" id="{F220373B-C466-7C49-A4A6-CAA8815A1C0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2871863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with 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E4FB8E-FFD9-0D43-8C01-5DC51D0A2096}"/>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1A24406-2B7E-DE46-A3F4-6F0C88F6785F}"/>
              </a:ext>
            </a:extLst>
          </p:cNvPr>
          <p:cNvSpPr/>
          <p:nvPr userDrawn="1"/>
        </p:nvSpPr>
        <p:spPr>
          <a:xfrm>
            <a:off x="4067070" y="1"/>
            <a:ext cx="4057860" cy="6858000"/>
          </a:xfrm>
          <a:prstGeom prst="rect">
            <a:avLst/>
          </a:prstGeom>
          <a:solidFill>
            <a:srgbClr val="0A7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A43F"/>
              </a:solidFill>
            </a:endParaRPr>
          </a:p>
        </p:txBody>
      </p:sp>
      <p:sp>
        <p:nvSpPr>
          <p:cNvPr id="2" name="Title 1">
            <a:extLst>
              <a:ext uri="{FF2B5EF4-FFF2-40B4-BE49-F238E27FC236}">
                <a16:creationId xmlns:a16="http://schemas.microsoft.com/office/drawing/2014/main" id="{BBDC5198-A8A6-6041-86A7-D932756CCD67}"/>
              </a:ext>
            </a:extLst>
          </p:cNvPr>
          <p:cNvSpPr>
            <a:spLocks noGrp="1"/>
          </p:cNvSpPr>
          <p:nvPr>
            <p:ph type="title"/>
          </p:nvPr>
        </p:nvSpPr>
        <p:spPr>
          <a:xfrm>
            <a:off x="4294204" y="408197"/>
            <a:ext cx="3680750" cy="670299"/>
          </a:xfrm>
        </p:spPr>
        <p:txBody>
          <a:bodyPr>
            <a:normAutofit/>
          </a:bodyPr>
          <a:lstStyle>
            <a:lvl1pPr algn="ctr">
              <a:defRPr sz="2600" baseline="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4E7630F3-A556-9442-9659-1B48A10E71F6}"/>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pPr/>
              <a:t>3/26/2020</a:t>
            </a:fld>
            <a:endParaRPr lang="en-US" dirty="0"/>
          </a:p>
        </p:txBody>
      </p:sp>
      <p:sp>
        <p:nvSpPr>
          <p:cNvPr id="4" name="Slide Number Placeholder 3">
            <a:extLst>
              <a:ext uri="{FF2B5EF4-FFF2-40B4-BE49-F238E27FC236}">
                <a16:creationId xmlns:a16="http://schemas.microsoft.com/office/drawing/2014/main" id="{ABA0F0B9-9675-004E-9385-4A5A356F382B}"/>
              </a:ext>
            </a:extLst>
          </p:cNvPr>
          <p:cNvSpPr>
            <a:spLocks noGrp="1"/>
          </p:cNvSpPr>
          <p:nvPr>
            <p:ph type="sldNum" sz="quarter" idx="11"/>
          </p:nvPr>
        </p:nvSpPr>
        <p:spPr/>
        <p:txBody>
          <a:bodyPr/>
          <a:lstStyle/>
          <a:p>
            <a:fld id="{D70AAD1C-E303-D447-B26B-E19931FC7CC8}" type="slidenum">
              <a:rPr lang="en-US" smtClean="0"/>
              <a:pPr/>
              <a:t>‹#›</a:t>
            </a:fld>
            <a:endParaRPr lang="en-US" dirty="0"/>
          </a:p>
        </p:txBody>
      </p:sp>
      <p:sp>
        <p:nvSpPr>
          <p:cNvPr id="18" name="Content Placeholder 17">
            <a:extLst>
              <a:ext uri="{FF2B5EF4-FFF2-40B4-BE49-F238E27FC236}">
                <a16:creationId xmlns:a16="http://schemas.microsoft.com/office/drawing/2014/main" id="{67ABA36D-0F15-D044-9C35-B5761FE8C189}"/>
              </a:ext>
            </a:extLst>
          </p:cNvPr>
          <p:cNvSpPr>
            <a:spLocks noGrp="1"/>
          </p:cNvSpPr>
          <p:nvPr>
            <p:ph sz="quarter" idx="12"/>
          </p:nvPr>
        </p:nvSpPr>
        <p:spPr>
          <a:xfrm>
            <a:off x="4458898" y="4022725"/>
            <a:ext cx="3275454" cy="269875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hart Placeholder 19">
            <a:extLst>
              <a:ext uri="{FF2B5EF4-FFF2-40B4-BE49-F238E27FC236}">
                <a16:creationId xmlns:a16="http://schemas.microsoft.com/office/drawing/2014/main" id="{D9FAD041-3ABD-3945-B62F-2DE7DC80FFC0}"/>
              </a:ext>
            </a:extLst>
          </p:cNvPr>
          <p:cNvSpPr>
            <a:spLocks noGrp="1"/>
          </p:cNvSpPr>
          <p:nvPr>
            <p:ph type="chart" sz="quarter" idx="13"/>
          </p:nvPr>
        </p:nvSpPr>
        <p:spPr>
          <a:xfrm>
            <a:off x="285152" y="2399261"/>
            <a:ext cx="3472365" cy="2789076"/>
          </a:xfrm>
        </p:spPr>
        <p:txBody>
          <a:bodyPr/>
          <a:lstStyle>
            <a:lvl1pPr>
              <a:defRPr>
                <a:solidFill>
                  <a:schemeClr val="bg1"/>
                </a:solidFill>
              </a:defRPr>
            </a:lvl1pPr>
          </a:lstStyle>
          <a:p>
            <a:endParaRPr lang="en-US"/>
          </a:p>
        </p:txBody>
      </p:sp>
      <p:sp>
        <p:nvSpPr>
          <p:cNvPr id="21" name="Chart Placeholder 19">
            <a:extLst>
              <a:ext uri="{FF2B5EF4-FFF2-40B4-BE49-F238E27FC236}">
                <a16:creationId xmlns:a16="http://schemas.microsoft.com/office/drawing/2014/main" id="{BA44397C-23D8-2845-830D-B8C8D259F88B}"/>
              </a:ext>
            </a:extLst>
          </p:cNvPr>
          <p:cNvSpPr>
            <a:spLocks noGrp="1"/>
          </p:cNvSpPr>
          <p:nvPr>
            <p:ph type="chart" sz="quarter" idx="14"/>
          </p:nvPr>
        </p:nvSpPr>
        <p:spPr>
          <a:xfrm>
            <a:off x="8468453" y="2399261"/>
            <a:ext cx="3472365" cy="2789076"/>
          </a:xfrm>
        </p:spPr>
        <p:txBody>
          <a:bodyPr/>
          <a:lstStyle>
            <a:lvl1pPr>
              <a:defRPr>
                <a:solidFill>
                  <a:schemeClr val="bg1"/>
                </a:solidFill>
              </a:defRPr>
            </a:lvl1pPr>
          </a:lstStyle>
          <a:p>
            <a:endParaRPr lang="en-US"/>
          </a:p>
        </p:txBody>
      </p:sp>
      <p:sp>
        <p:nvSpPr>
          <p:cNvPr id="22" name="Chart Placeholder 19">
            <a:extLst>
              <a:ext uri="{FF2B5EF4-FFF2-40B4-BE49-F238E27FC236}">
                <a16:creationId xmlns:a16="http://schemas.microsoft.com/office/drawing/2014/main" id="{2427C5E6-6EAE-744A-B641-A735E14AC32E}"/>
              </a:ext>
            </a:extLst>
          </p:cNvPr>
          <p:cNvSpPr>
            <a:spLocks noGrp="1"/>
          </p:cNvSpPr>
          <p:nvPr>
            <p:ph type="chart" sz="quarter" idx="15"/>
          </p:nvPr>
        </p:nvSpPr>
        <p:spPr>
          <a:xfrm>
            <a:off x="4371013" y="1264942"/>
            <a:ext cx="3472365" cy="2621257"/>
          </a:xfrm>
        </p:spPr>
        <p:txBody>
          <a:bodyPr/>
          <a:lstStyle>
            <a:lvl1pPr>
              <a:defRPr baseline="0">
                <a:solidFill>
                  <a:schemeClr val="bg1"/>
                </a:solidFill>
              </a:defRPr>
            </a:lvl1pPr>
          </a:lstStyle>
          <a:p>
            <a:endParaRPr lang="en-US"/>
          </a:p>
        </p:txBody>
      </p:sp>
      <p:sp>
        <p:nvSpPr>
          <p:cNvPr id="24" name="Text Placeholder 23">
            <a:extLst>
              <a:ext uri="{FF2B5EF4-FFF2-40B4-BE49-F238E27FC236}">
                <a16:creationId xmlns:a16="http://schemas.microsoft.com/office/drawing/2014/main" id="{BF16F812-7E09-2243-A27B-26D84B408605}"/>
              </a:ext>
            </a:extLst>
          </p:cNvPr>
          <p:cNvSpPr>
            <a:spLocks noGrp="1"/>
          </p:cNvSpPr>
          <p:nvPr>
            <p:ph type="body" sz="quarter" idx="16"/>
          </p:nvPr>
        </p:nvSpPr>
        <p:spPr>
          <a:xfrm>
            <a:off x="251182" y="1669663"/>
            <a:ext cx="3534335" cy="454714"/>
          </a:xfrm>
        </p:spPr>
        <p:txBody>
          <a:bodyPr>
            <a:normAutofit/>
          </a:bodyPr>
          <a:lstStyle>
            <a:lvl1pPr marL="0" indent="0" algn="ctr">
              <a:buNone/>
              <a:defRPr sz="2200" b="1" i="0" cap="all" baseline="0">
                <a:solidFill>
                  <a:schemeClr val="bg1"/>
                </a:solidFill>
              </a:defRPr>
            </a:lvl1pPr>
          </a:lstStyle>
          <a:p>
            <a:pPr lvl="0"/>
            <a:r>
              <a:rPr lang="en-US" dirty="0"/>
              <a:t>Click to edit Master</a:t>
            </a:r>
          </a:p>
        </p:txBody>
      </p:sp>
      <p:sp>
        <p:nvSpPr>
          <p:cNvPr id="25" name="Text Placeholder 23">
            <a:extLst>
              <a:ext uri="{FF2B5EF4-FFF2-40B4-BE49-F238E27FC236}">
                <a16:creationId xmlns:a16="http://schemas.microsoft.com/office/drawing/2014/main" id="{7A8A6AEE-004F-2640-A149-D3E590B5A484}"/>
              </a:ext>
            </a:extLst>
          </p:cNvPr>
          <p:cNvSpPr>
            <a:spLocks noGrp="1"/>
          </p:cNvSpPr>
          <p:nvPr>
            <p:ph type="body" sz="quarter" idx="17"/>
          </p:nvPr>
        </p:nvSpPr>
        <p:spPr>
          <a:xfrm>
            <a:off x="8422908" y="1669663"/>
            <a:ext cx="3534335" cy="454714"/>
          </a:xfrm>
        </p:spPr>
        <p:txBody>
          <a:bodyPr>
            <a:normAutofit/>
          </a:bodyPr>
          <a:lstStyle>
            <a:lvl1pPr marL="0" indent="0" algn="ctr">
              <a:buNone/>
              <a:defRPr sz="2200" b="1" i="0" cap="all" baseline="0">
                <a:solidFill>
                  <a:schemeClr val="bg1"/>
                </a:solidFill>
              </a:defRPr>
            </a:lvl1pPr>
          </a:lstStyle>
          <a:p>
            <a:pPr lvl="0"/>
            <a:r>
              <a:rPr lang="en-US" dirty="0"/>
              <a:t>Click to edit Master</a:t>
            </a:r>
          </a:p>
        </p:txBody>
      </p:sp>
      <p:pic>
        <p:nvPicPr>
          <p:cNvPr id="13" name="Picture 12">
            <a:extLst>
              <a:ext uri="{FF2B5EF4-FFF2-40B4-BE49-F238E27FC236}">
                <a16:creationId xmlns:a16="http://schemas.microsoft.com/office/drawing/2014/main" id="{77AB3A2C-7578-0142-A911-1162FF740A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1044920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7A632F-BDA4-3145-BC4C-5D4CF28EB395}"/>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8756E-B8DF-1448-8530-250A37955831}"/>
              </a:ext>
            </a:extLst>
          </p:cNvPr>
          <p:cNvSpPr>
            <a:spLocks noGrp="1"/>
          </p:cNvSpPr>
          <p:nvPr>
            <p:ph type="title"/>
          </p:nvPr>
        </p:nvSpPr>
        <p:spPr>
          <a:xfrm>
            <a:off x="838200" y="405467"/>
            <a:ext cx="10515600" cy="818216"/>
          </a:xfrm>
        </p:spPr>
        <p:txBody>
          <a:bodyPr>
            <a:normAutofit/>
          </a:bodyPr>
          <a:lstStyle>
            <a:lvl1pPr>
              <a:defRPr sz="360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ED092C2-EFFC-6A46-8403-A839192C449C}"/>
              </a:ext>
            </a:extLst>
          </p:cNvPr>
          <p:cNvSpPr>
            <a:spLocks noGrp="1"/>
          </p:cNvSpPr>
          <p:nvPr>
            <p:ph idx="1"/>
          </p:nvPr>
        </p:nvSpPr>
        <p:spPr>
          <a:xfrm>
            <a:off x="838200" y="1623919"/>
            <a:ext cx="10515600" cy="4588622"/>
          </a:xfrm>
        </p:spPr>
        <p:txBody>
          <a:bodyPr/>
          <a:lstStyle>
            <a:lvl1pPr>
              <a:defRPr sz="2600" baseline="0">
                <a:solidFill>
                  <a:schemeClr val="bg1"/>
                </a:solidFill>
              </a:defRPr>
            </a:lvl1pPr>
            <a:lvl2pPr>
              <a:defRPr sz="2200"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5E3CFC5-1BD2-FF40-B5E6-2F7470573985}"/>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5" name="Footer Placeholder 4">
            <a:extLst>
              <a:ext uri="{FF2B5EF4-FFF2-40B4-BE49-F238E27FC236}">
                <a16:creationId xmlns:a16="http://schemas.microsoft.com/office/drawing/2014/main" id="{7C54C993-1813-424A-8EC1-3590444A505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E6476D2-1218-AF4C-B9EE-33246065BE90}"/>
              </a:ext>
            </a:extLst>
          </p:cNvPr>
          <p:cNvSpPr>
            <a:spLocks noGrp="1"/>
          </p:cNvSpPr>
          <p:nvPr>
            <p:ph type="sldNum" sz="quarter" idx="12"/>
          </p:nvPr>
        </p:nvSpPr>
        <p:spPr/>
        <p:txBody>
          <a:bodyPr/>
          <a:lstStyle/>
          <a:p>
            <a:fld id="{D70AAD1C-E303-D447-B26B-E19931FC7CC8}" type="slidenum">
              <a:rPr lang="en-US" smtClean="0"/>
              <a:t>‹#›</a:t>
            </a:fld>
            <a:endParaRPr lang="en-US"/>
          </a:p>
        </p:txBody>
      </p:sp>
      <p:pic>
        <p:nvPicPr>
          <p:cNvPr id="8" name="Picture 7">
            <a:extLst>
              <a:ext uri="{FF2B5EF4-FFF2-40B4-BE49-F238E27FC236}">
                <a16:creationId xmlns:a16="http://schemas.microsoft.com/office/drawing/2014/main" id="{7D2B52E4-315C-9645-8177-3F483E82A53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27884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7FCA78F-7244-1141-84EA-233E0A733AA1}"/>
              </a:ext>
            </a:extLst>
          </p:cNvPr>
          <p:cNvSpPr/>
          <p:nvPr userDrawn="1"/>
        </p:nvSpPr>
        <p:spPr>
          <a:xfrm>
            <a:off x="0" y="0"/>
            <a:ext cx="12192000" cy="6961632"/>
          </a:xfrm>
          <a:prstGeom prst="rect">
            <a:avLst/>
          </a:prstGeom>
          <a:gradFill flip="none" rotWithShape="1">
            <a:gsLst>
              <a:gs pos="0">
                <a:srgbClr val="0D2A44"/>
              </a:gs>
              <a:gs pos="42000">
                <a:srgbClr val="12435C"/>
              </a:gs>
              <a:gs pos="83000">
                <a:srgbClr val="12435C"/>
              </a:gs>
              <a:gs pos="100000">
                <a:srgbClr val="12435C"/>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basketball, game, sport, bridge&#10;&#10;Description automatically generated">
            <a:extLst>
              <a:ext uri="{FF2B5EF4-FFF2-40B4-BE49-F238E27FC236}">
                <a16:creationId xmlns:a16="http://schemas.microsoft.com/office/drawing/2014/main" id="{6B6BBF2A-03C2-9E46-B864-EECB7E55F663}"/>
              </a:ext>
            </a:extLst>
          </p:cNvPr>
          <p:cNvPicPr>
            <a:picLocks noChangeAspect="1"/>
          </p:cNvPicPr>
          <p:nvPr userDrawn="1"/>
        </p:nvPicPr>
        <p:blipFill>
          <a:blip r:embed="rId2">
            <a:alphaModFix amt="45000"/>
          </a:blip>
          <a:stretch>
            <a:fillRect/>
          </a:stretch>
        </p:blipFill>
        <p:spPr>
          <a:xfrm>
            <a:off x="-155054" y="1206506"/>
            <a:ext cx="12273181" cy="4458316"/>
          </a:xfrm>
          <a:prstGeom prst="rect">
            <a:avLst/>
          </a:prstGeom>
        </p:spPr>
      </p:pic>
      <p:pic>
        <p:nvPicPr>
          <p:cNvPr id="9" name="Picture 8">
            <a:extLst>
              <a:ext uri="{FF2B5EF4-FFF2-40B4-BE49-F238E27FC236}">
                <a16:creationId xmlns:a16="http://schemas.microsoft.com/office/drawing/2014/main" id="{9113958B-E209-6B4C-8C37-68E046DB06B9}"/>
              </a:ext>
            </a:extLst>
          </p:cNvPr>
          <p:cNvPicPr>
            <a:picLocks noChangeAspect="1"/>
          </p:cNvPicPr>
          <p:nvPr userDrawn="1"/>
        </p:nvPicPr>
        <p:blipFill rotWithShape="1">
          <a:blip r:embed="rId3"/>
          <a:srcRect b="98017"/>
          <a:stretch/>
        </p:blipFill>
        <p:spPr>
          <a:xfrm>
            <a:off x="-3917" y="746090"/>
            <a:ext cx="12201976" cy="45720"/>
          </a:xfrm>
          <a:prstGeom prst="rect">
            <a:avLst/>
          </a:prstGeom>
        </p:spPr>
      </p:pic>
      <p:pic>
        <p:nvPicPr>
          <p:cNvPr id="10" name="Picture 9">
            <a:extLst>
              <a:ext uri="{FF2B5EF4-FFF2-40B4-BE49-F238E27FC236}">
                <a16:creationId xmlns:a16="http://schemas.microsoft.com/office/drawing/2014/main" id="{7B4312F9-F639-6647-A3D5-7F15122DC84B}"/>
              </a:ext>
            </a:extLst>
          </p:cNvPr>
          <p:cNvPicPr>
            <a:picLocks noChangeAspect="1"/>
          </p:cNvPicPr>
          <p:nvPr userDrawn="1"/>
        </p:nvPicPr>
        <p:blipFill>
          <a:blip r:embed="rId4"/>
          <a:stretch>
            <a:fillRect/>
          </a:stretch>
        </p:blipFill>
        <p:spPr>
          <a:xfrm>
            <a:off x="-15405" y="6126090"/>
            <a:ext cx="12198096" cy="45719"/>
          </a:xfrm>
          <a:prstGeom prst="rect">
            <a:avLst/>
          </a:prstGeom>
        </p:spPr>
      </p:pic>
      <p:pic>
        <p:nvPicPr>
          <p:cNvPr id="11" name="Picture 10">
            <a:extLst>
              <a:ext uri="{FF2B5EF4-FFF2-40B4-BE49-F238E27FC236}">
                <a16:creationId xmlns:a16="http://schemas.microsoft.com/office/drawing/2014/main" id="{1D5A4F26-2BC4-4443-82B8-51D807431029}"/>
              </a:ext>
            </a:extLst>
          </p:cNvPr>
          <p:cNvPicPr>
            <a:picLocks noChangeAspect="1"/>
          </p:cNvPicPr>
          <p:nvPr userDrawn="1"/>
        </p:nvPicPr>
        <p:blipFill>
          <a:blip r:embed="rId5"/>
          <a:stretch>
            <a:fillRect/>
          </a:stretch>
        </p:blipFill>
        <p:spPr>
          <a:xfrm>
            <a:off x="4822406" y="6482928"/>
            <a:ext cx="2605459" cy="157226"/>
          </a:xfrm>
          <a:prstGeom prst="rect">
            <a:avLst/>
          </a:prstGeom>
        </p:spPr>
      </p:pic>
      <p:pic>
        <p:nvPicPr>
          <p:cNvPr id="12" name="Picture 11">
            <a:extLst>
              <a:ext uri="{FF2B5EF4-FFF2-40B4-BE49-F238E27FC236}">
                <a16:creationId xmlns:a16="http://schemas.microsoft.com/office/drawing/2014/main" id="{4D65978B-29DA-464E-B6E0-CFF1C785589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53696" y="166892"/>
            <a:ext cx="2342879" cy="434686"/>
          </a:xfrm>
          <a:prstGeom prst="rect">
            <a:avLst/>
          </a:prstGeom>
        </p:spPr>
      </p:pic>
      <p:sp>
        <p:nvSpPr>
          <p:cNvPr id="13" name="Title 1">
            <a:extLst>
              <a:ext uri="{FF2B5EF4-FFF2-40B4-BE49-F238E27FC236}">
                <a16:creationId xmlns:a16="http://schemas.microsoft.com/office/drawing/2014/main" id="{DACCF5C2-1C2E-D945-BDDE-5596F6D75599}"/>
              </a:ext>
            </a:extLst>
          </p:cNvPr>
          <p:cNvSpPr txBox="1">
            <a:spLocks/>
          </p:cNvSpPr>
          <p:nvPr userDrawn="1"/>
        </p:nvSpPr>
        <p:spPr>
          <a:xfrm>
            <a:off x="981635" y="1380746"/>
            <a:ext cx="10228729"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200" b="0" i="0" kern="1200" cap="all" baseline="0">
                <a:solidFill>
                  <a:schemeClr val="bg1"/>
                </a:solidFill>
                <a:latin typeface="Open Sans Semibold" panose="020B0606030504020204" pitchFamily="34" charset="0"/>
                <a:ea typeface="+mj-ea"/>
                <a:cs typeface="+mj-cs"/>
              </a:defRPr>
            </a:lvl1pPr>
          </a:lstStyle>
          <a:p>
            <a:r>
              <a:rPr lang="en-US" b="0" i="0" dirty="0">
                <a:latin typeface="Open Sans Light" panose="020B0306030504020204" pitchFamily="34" charset="0"/>
                <a:ea typeface="Open Sans Light" panose="020B0306030504020204" pitchFamily="34" charset="0"/>
                <a:cs typeface="Open Sans Light" panose="020B0306030504020204" pitchFamily="34" charset="0"/>
              </a:rPr>
              <a:t>Click to edit </a:t>
            </a:r>
            <a:r>
              <a:rPr lang="en-US" dirty="0"/>
              <a:t>Master title style</a:t>
            </a:r>
          </a:p>
        </p:txBody>
      </p:sp>
      <p:sp>
        <p:nvSpPr>
          <p:cNvPr id="15" name="Date Placeholder 3">
            <a:extLst>
              <a:ext uri="{FF2B5EF4-FFF2-40B4-BE49-F238E27FC236}">
                <a16:creationId xmlns:a16="http://schemas.microsoft.com/office/drawing/2014/main" id="{7F585E8B-5524-5B46-9BAE-683ED33E5E5F}"/>
              </a:ext>
            </a:extLst>
          </p:cNvPr>
          <p:cNvSpPr txBox="1">
            <a:spLocks/>
          </p:cNvSpPr>
          <p:nvPr userDrawn="1"/>
        </p:nvSpPr>
        <p:spPr>
          <a:xfrm>
            <a:off x="84252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tx1">
                    <a:tint val="75000"/>
                  </a:schemeClr>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F3FEB-DB32-4643-8826-FA77186ABC87}" type="datetimeFigureOut">
              <a:rPr lang="en-US" smtClean="0"/>
              <a:pPr/>
              <a:t>3/26/2020</a:t>
            </a:fld>
            <a:endParaRPr lang="en-US"/>
          </a:p>
        </p:txBody>
      </p:sp>
      <p:sp>
        <p:nvSpPr>
          <p:cNvPr id="16" name="Slide Number Placeholder 5">
            <a:extLst>
              <a:ext uri="{FF2B5EF4-FFF2-40B4-BE49-F238E27FC236}">
                <a16:creationId xmlns:a16="http://schemas.microsoft.com/office/drawing/2014/main" id="{D6535F91-9DB7-1340-9C9D-67AB9A61C154}"/>
              </a:ext>
            </a:extLst>
          </p:cNvPr>
          <p:cNvSpPr txBox="1">
            <a:spLocks/>
          </p:cNvSpPr>
          <p:nvPr userDrawn="1"/>
        </p:nvSpPr>
        <p:spPr>
          <a:xfrm>
            <a:off x="8614921"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tx1">
                    <a:tint val="75000"/>
                  </a:schemeClr>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0AAD1C-E303-D447-B26B-E19931FC7CC8}" type="slidenum">
              <a:rPr lang="en-US" smtClean="0"/>
              <a:pPr/>
              <a:t>‹#›</a:t>
            </a:fld>
            <a:endParaRPr lang="en-US"/>
          </a:p>
        </p:txBody>
      </p:sp>
      <p:sp>
        <p:nvSpPr>
          <p:cNvPr id="4" name="Date Placeholder 3">
            <a:extLst>
              <a:ext uri="{FF2B5EF4-FFF2-40B4-BE49-F238E27FC236}">
                <a16:creationId xmlns:a16="http://schemas.microsoft.com/office/drawing/2014/main" id="{41E8FA30-DC34-214B-8E48-A76A6B614B50}"/>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5" name="Footer Placeholder 4">
            <a:extLst>
              <a:ext uri="{FF2B5EF4-FFF2-40B4-BE49-F238E27FC236}">
                <a16:creationId xmlns:a16="http://schemas.microsoft.com/office/drawing/2014/main" id="{66BBFD5E-D945-C840-AA77-3198A4C984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61E8864-6095-DE45-A3E4-9F8E4E2DD36D}"/>
              </a:ext>
            </a:extLst>
          </p:cNvPr>
          <p:cNvSpPr>
            <a:spLocks noGrp="1"/>
          </p:cNvSpPr>
          <p:nvPr>
            <p:ph type="sldNum" sz="quarter" idx="12"/>
          </p:nvPr>
        </p:nvSpPr>
        <p:spPr/>
        <p:txBody>
          <a:bodyPr/>
          <a:lstStyle/>
          <a:p>
            <a:fld id="{D70AAD1C-E303-D447-B26B-E19931FC7CC8}" type="slidenum">
              <a:rPr lang="en-US" smtClean="0"/>
              <a:t>‹#›</a:t>
            </a:fld>
            <a:endParaRPr lang="en-US"/>
          </a:p>
        </p:txBody>
      </p:sp>
    </p:spTree>
    <p:extLst>
      <p:ext uri="{BB962C8B-B14F-4D97-AF65-F5344CB8AC3E}">
        <p14:creationId xmlns:p14="http://schemas.microsoft.com/office/powerpoint/2010/main" val="1010750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2802EF-9E95-1F4D-90FE-5EA6DC8A0655}"/>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FBBC69-C5F7-AB4C-A151-4A075257794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7735CAA-0FEC-D049-AD44-8EF6CEB33278}"/>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B9D8A1-0CA7-1246-8165-0D219DE61F22}"/>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FDD6B5-0520-1447-AB08-F07293629E96}"/>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6" name="Footer Placeholder 5">
            <a:extLst>
              <a:ext uri="{FF2B5EF4-FFF2-40B4-BE49-F238E27FC236}">
                <a16:creationId xmlns:a16="http://schemas.microsoft.com/office/drawing/2014/main" id="{F5C828C9-C90F-D64F-A36A-01D83476CA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F823A1A-1F3E-E440-80F4-DCA7A974C09E}"/>
              </a:ext>
            </a:extLst>
          </p:cNvPr>
          <p:cNvSpPr>
            <a:spLocks noGrp="1"/>
          </p:cNvSpPr>
          <p:nvPr>
            <p:ph type="sldNum" sz="quarter" idx="12"/>
          </p:nvPr>
        </p:nvSpPr>
        <p:spPr/>
        <p:txBody>
          <a:bodyPr/>
          <a:lstStyle/>
          <a:p>
            <a:fld id="{D70AAD1C-E303-D447-B26B-E19931FC7CC8}" type="slidenum">
              <a:rPr lang="en-US" smtClean="0"/>
              <a:t>‹#›</a:t>
            </a:fld>
            <a:endParaRPr lang="en-US"/>
          </a:p>
        </p:txBody>
      </p:sp>
      <p:pic>
        <p:nvPicPr>
          <p:cNvPr id="9" name="Picture 8">
            <a:extLst>
              <a:ext uri="{FF2B5EF4-FFF2-40B4-BE49-F238E27FC236}">
                <a16:creationId xmlns:a16="http://schemas.microsoft.com/office/drawing/2014/main" id="{8D9BCFB5-70D6-5544-B242-7AE3AA3D288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1464966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4BB35A-3E79-904F-A3CA-3656F5695434}"/>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BBDCB-9677-6249-A29D-3BC3EBACA686}"/>
              </a:ext>
            </a:extLst>
          </p:cNvPr>
          <p:cNvSpPr>
            <a:spLocks noGrp="1"/>
          </p:cNvSpPr>
          <p:nvPr>
            <p:ph type="title"/>
          </p:nvPr>
        </p:nvSpPr>
        <p:spPr>
          <a:xfrm>
            <a:off x="841376" y="486149"/>
            <a:ext cx="10512424" cy="629958"/>
          </a:xfrm>
        </p:spPr>
        <p:txBody>
          <a:bodyPr>
            <a:normAutofit/>
          </a:bodyPr>
          <a:lstStyle>
            <a:lvl1pPr>
              <a:defRPr sz="360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CE64770-7411-9A42-9D7B-CC3AE048F98C}"/>
              </a:ext>
            </a:extLst>
          </p:cNvPr>
          <p:cNvSpPr>
            <a:spLocks noGrp="1"/>
          </p:cNvSpPr>
          <p:nvPr>
            <p:ph type="body" idx="1"/>
          </p:nvPr>
        </p:nvSpPr>
        <p:spPr>
          <a:xfrm>
            <a:off x="841376" y="1869141"/>
            <a:ext cx="5157787" cy="438334"/>
          </a:xfrm>
        </p:spPr>
        <p:txBody>
          <a:bodyPr anchor="b"/>
          <a:lstStyle>
            <a:lvl1pPr marL="0" indent="0">
              <a:buNone/>
              <a:defRPr sz="2400" b="0"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7FD3BB6-4919-DB4D-811B-B052C04F82D5}"/>
              </a:ext>
            </a:extLst>
          </p:cNvPr>
          <p:cNvSpPr>
            <a:spLocks noGrp="1"/>
          </p:cNvSpPr>
          <p:nvPr>
            <p:ph sz="half" idx="2"/>
          </p:nvPr>
        </p:nvSpPr>
        <p:spPr>
          <a:xfrm>
            <a:off x="841376" y="2361264"/>
            <a:ext cx="5157787" cy="3684588"/>
          </a:xfrm>
        </p:spPr>
        <p:txBody>
          <a:bodyPr/>
          <a:lstStyle>
            <a:lvl1pPr>
              <a:defRPr sz="2400" baseline="0">
                <a:solidFill>
                  <a:schemeClr val="bg1"/>
                </a:solidFill>
              </a:defRPr>
            </a:lvl1pPr>
            <a:lvl2pPr>
              <a:defRPr sz="2200"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8470CA6-3D8A-CE47-AE0E-529CD22AC598}"/>
              </a:ext>
            </a:extLst>
          </p:cNvPr>
          <p:cNvSpPr>
            <a:spLocks noGrp="1"/>
          </p:cNvSpPr>
          <p:nvPr>
            <p:ph type="body" sz="quarter" idx="3"/>
          </p:nvPr>
        </p:nvSpPr>
        <p:spPr>
          <a:xfrm>
            <a:off x="6173788" y="1869141"/>
            <a:ext cx="5183188" cy="438334"/>
          </a:xfrm>
        </p:spPr>
        <p:txBody>
          <a:bodyPr anchor="b"/>
          <a:lstStyle>
            <a:lvl1pPr marL="0" indent="0">
              <a:buNone/>
              <a:defRPr sz="2400" b="0" i="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C1DD5B-3512-264B-ACBD-579318966703}"/>
              </a:ext>
            </a:extLst>
          </p:cNvPr>
          <p:cNvSpPr>
            <a:spLocks noGrp="1"/>
          </p:cNvSpPr>
          <p:nvPr>
            <p:ph sz="quarter" idx="4"/>
          </p:nvPr>
        </p:nvSpPr>
        <p:spPr>
          <a:xfrm>
            <a:off x="6173788" y="2361264"/>
            <a:ext cx="5183188" cy="3684588"/>
          </a:xfrm>
        </p:spPr>
        <p:txBody>
          <a:bodyPr/>
          <a:lstStyle>
            <a:lvl1pPr>
              <a:defRPr sz="2400" baseline="0">
                <a:solidFill>
                  <a:schemeClr val="bg1"/>
                </a:solidFill>
              </a:defRPr>
            </a:lvl1pPr>
            <a:lvl2pPr>
              <a:defRPr sz="2200"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1610D08-2A62-DC4A-9209-1147774394C8}"/>
              </a:ext>
            </a:extLst>
          </p:cNvPr>
          <p:cNvSpPr>
            <a:spLocks noGrp="1"/>
          </p:cNvSpPr>
          <p:nvPr>
            <p:ph type="dt" sz="half" idx="10"/>
          </p:nvPr>
        </p:nvSpPr>
        <p:spPr>
          <a:xfrm>
            <a:off x="838200" y="7311091"/>
            <a:ext cx="2743200" cy="365125"/>
          </a:xfrm>
          <a:prstGeom prst="rect">
            <a:avLst/>
          </a:prstGeom>
        </p:spPr>
        <p:txBody>
          <a:bodyPr/>
          <a:lstStyle/>
          <a:p>
            <a:fld id="{929F3FEB-DB32-4643-8826-FA77186ABC87}" type="datetimeFigureOut">
              <a:rPr lang="en-US" smtClean="0"/>
              <a:t>3/26/2020</a:t>
            </a:fld>
            <a:endParaRPr lang="en-US"/>
          </a:p>
        </p:txBody>
      </p:sp>
      <p:sp>
        <p:nvSpPr>
          <p:cNvPr id="8" name="Footer Placeholder 7">
            <a:extLst>
              <a:ext uri="{FF2B5EF4-FFF2-40B4-BE49-F238E27FC236}">
                <a16:creationId xmlns:a16="http://schemas.microsoft.com/office/drawing/2014/main" id="{C7B46AD4-EB8B-774F-B954-84FC2DE301FD}"/>
              </a:ext>
            </a:extLst>
          </p:cNvPr>
          <p:cNvSpPr>
            <a:spLocks noGrp="1"/>
          </p:cNvSpPr>
          <p:nvPr>
            <p:ph type="ftr" sz="quarter" idx="11"/>
          </p:nvPr>
        </p:nvSpPr>
        <p:spPr>
          <a:xfrm>
            <a:off x="4038600" y="7311091"/>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ABE5EC9-6781-9648-9B26-DD45E51A26C8}"/>
              </a:ext>
            </a:extLst>
          </p:cNvPr>
          <p:cNvSpPr>
            <a:spLocks noGrp="1"/>
          </p:cNvSpPr>
          <p:nvPr>
            <p:ph type="sldNum" sz="quarter" idx="12"/>
          </p:nvPr>
        </p:nvSpPr>
        <p:spPr>
          <a:xfrm>
            <a:off x="8610600" y="7311091"/>
            <a:ext cx="2743200" cy="365125"/>
          </a:xfrm>
        </p:spPr>
        <p:txBody>
          <a:bodyPr/>
          <a:lstStyle/>
          <a:p>
            <a:fld id="{D70AAD1C-E303-D447-B26B-E19931FC7CC8}" type="slidenum">
              <a:rPr lang="en-US" smtClean="0"/>
              <a:t>‹#›</a:t>
            </a:fld>
            <a:endParaRPr lang="en-US"/>
          </a:p>
        </p:txBody>
      </p:sp>
      <p:pic>
        <p:nvPicPr>
          <p:cNvPr id="11" name="Picture 10">
            <a:extLst>
              <a:ext uri="{FF2B5EF4-FFF2-40B4-BE49-F238E27FC236}">
                <a16:creationId xmlns:a16="http://schemas.microsoft.com/office/drawing/2014/main" id="{327AFAB5-E15F-484C-AB39-80163968E8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1657236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D406C36-EB4C-014B-8F30-104BCF757404}"/>
              </a:ext>
            </a:extLst>
          </p:cNvPr>
          <p:cNvSpPr/>
          <p:nvPr userDrawn="1"/>
        </p:nvSpPr>
        <p:spPr>
          <a:xfrm>
            <a:off x="-4321" y="0"/>
            <a:ext cx="12192000" cy="6961632"/>
          </a:xfrm>
          <a:prstGeom prst="rect">
            <a:avLst/>
          </a:prstGeom>
          <a:gradFill flip="none" rotWithShape="1">
            <a:gsLst>
              <a:gs pos="0">
                <a:srgbClr val="0D2A44"/>
              </a:gs>
              <a:gs pos="42000">
                <a:srgbClr val="12435C"/>
              </a:gs>
              <a:gs pos="83000">
                <a:srgbClr val="12435C"/>
              </a:gs>
              <a:gs pos="100000">
                <a:srgbClr val="12435C"/>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basketball, game, sport, bridge&#10;&#10;Description automatically generated">
            <a:extLst>
              <a:ext uri="{FF2B5EF4-FFF2-40B4-BE49-F238E27FC236}">
                <a16:creationId xmlns:a16="http://schemas.microsoft.com/office/drawing/2014/main" id="{F1D16C40-5AB3-0F42-BED4-28B2C8FF0E67}"/>
              </a:ext>
            </a:extLst>
          </p:cNvPr>
          <p:cNvPicPr>
            <a:picLocks noChangeAspect="1"/>
          </p:cNvPicPr>
          <p:nvPr userDrawn="1"/>
        </p:nvPicPr>
        <p:blipFill>
          <a:blip r:embed="rId2">
            <a:alphaModFix amt="45000"/>
          </a:blip>
          <a:stretch>
            <a:fillRect/>
          </a:stretch>
        </p:blipFill>
        <p:spPr>
          <a:xfrm>
            <a:off x="-159375" y="1206506"/>
            <a:ext cx="12273181" cy="4458316"/>
          </a:xfrm>
          <a:prstGeom prst="rect">
            <a:avLst/>
          </a:prstGeom>
        </p:spPr>
      </p:pic>
      <p:pic>
        <p:nvPicPr>
          <p:cNvPr id="16" name="Picture 15">
            <a:extLst>
              <a:ext uri="{FF2B5EF4-FFF2-40B4-BE49-F238E27FC236}">
                <a16:creationId xmlns:a16="http://schemas.microsoft.com/office/drawing/2014/main" id="{3A03DD45-CCD3-5E49-B82A-4686ABA9221E}"/>
              </a:ext>
            </a:extLst>
          </p:cNvPr>
          <p:cNvPicPr>
            <a:picLocks noChangeAspect="1"/>
          </p:cNvPicPr>
          <p:nvPr userDrawn="1"/>
        </p:nvPicPr>
        <p:blipFill rotWithShape="1">
          <a:blip r:embed="rId3"/>
          <a:srcRect b="98017"/>
          <a:stretch/>
        </p:blipFill>
        <p:spPr>
          <a:xfrm>
            <a:off x="-8238" y="746090"/>
            <a:ext cx="12201976" cy="45720"/>
          </a:xfrm>
          <a:prstGeom prst="rect">
            <a:avLst/>
          </a:prstGeom>
        </p:spPr>
      </p:pic>
      <p:pic>
        <p:nvPicPr>
          <p:cNvPr id="17" name="Picture 16">
            <a:extLst>
              <a:ext uri="{FF2B5EF4-FFF2-40B4-BE49-F238E27FC236}">
                <a16:creationId xmlns:a16="http://schemas.microsoft.com/office/drawing/2014/main" id="{DFFD61C3-7A5C-5E43-B974-2F3FBBD1278E}"/>
              </a:ext>
            </a:extLst>
          </p:cNvPr>
          <p:cNvPicPr>
            <a:picLocks noChangeAspect="1"/>
          </p:cNvPicPr>
          <p:nvPr userDrawn="1"/>
        </p:nvPicPr>
        <p:blipFill>
          <a:blip r:embed="rId4"/>
          <a:stretch>
            <a:fillRect/>
          </a:stretch>
        </p:blipFill>
        <p:spPr>
          <a:xfrm>
            <a:off x="-19726" y="6126090"/>
            <a:ext cx="12198096" cy="45719"/>
          </a:xfrm>
          <a:prstGeom prst="rect">
            <a:avLst/>
          </a:prstGeom>
        </p:spPr>
      </p:pic>
      <p:pic>
        <p:nvPicPr>
          <p:cNvPr id="20" name="Picture 19">
            <a:extLst>
              <a:ext uri="{FF2B5EF4-FFF2-40B4-BE49-F238E27FC236}">
                <a16:creationId xmlns:a16="http://schemas.microsoft.com/office/drawing/2014/main" id="{7308626D-7864-704F-A82D-D6D2D0D65FA2}"/>
              </a:ext>
            </a:extLst>
          </p:cNvPr>
          <p:cNvPicPr>
            <a:picLocks noChangeAspect="1"/>
          </p:cNvPicPr>
          <p:nvPr userDrawn="1"/>
        </p:nvPicPr>
        <p:blipFill>
          <a:blip r:embed="rId5"/>
          <a:stretch>
            <a:fillRect/>
          </a:stretch>
        </p:blipFill>
        <p:spPr>
          <a:xfrm>
            <a:off x="4818085" y="6482928"/>
            <a:ext cx="2605459" cy="157226"/>
          </a:xfrm>
          <a:prstGeom prst="rect">
            <a:avLst/>
          </a:prstGeom>
        </p:spPr>
      </p:pic>
      <p:pic>
        <p:nvPicPr>
          <p:cNvPr id="21" name="Picture 20">
            <a:extLst>
              <a:ext uri="{FF2B5EF4-FFF2-40B4-BE49-F238E27FC236}">
                <a16:creationId xmlns:a16="http://schemas.microsoft.com/office/drawing/2014/main" id="{47A19D11-C550-4D4C-AEBB-B767BDE032D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49375" y="166892"/>
            <a:ext cx="2342879" cy="434686"/>
          </a:xfrm>
          <a:prstGeom prst="rect">
            <a:avLst/>
          </a:prstGeom>
        </p:spPr>
      </p:pic>
      <p:sp>
        <p:nvSpPr>
          <p:cNvPr id="2" name="Title 1">
            <a:extLst>
              <a:ext uri="{FF2B5EF4-FFF2-40B4-BE49-F238E27FC236}">
                <a16:creationId xmlns:a16="http://schemas.microsoft.com/office/drawing/2014/main" id="{91AE56DB-6623-1144-B5A9-64AEA4A21DF7}"/>
              </a:ext>
            </a:extLst>
          </p:cNvPr>
          <p:cNvSpPr>
            <a:spLocks noGrp="1"/>
          </p:cNvSpPr>
          <p:nvPr>
            <p:ph type="title"/>
          </p:nvPr>
        </p:nvSpPr>
        <p:spPr>
          <a:xfrm>
            <a:off x="632011" y="2766218"/>
            <a:ext cx="10945907" cy="1325563"/>
          </a:xfrm>
        </p:spPr>
        <p:txBody>
          <a:bodyPr>
            <a:normAutofit/>
          </a:bodyPr>
          <a:lstStyle>
            <a:lvl1pPr algn="ctr">
              <a:defRPr sz="3600" baseline="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044522E8-5190-564F-AFB0-F186AB6B53C7}"/>
              </a:ext>
            </a:extLst>
          </p:cNvPr>
          <p:cNvSpPr>
            <a:spLocks noGrp="1"/>
          </p:cNvSpPr>
          <p:nvPr>
            <p:ph type="dt" sz="half" idx="10"/>
          </p:nvPr>
        </p:nvSpPr>
        <p:spPr>
          <a:xfrm>
            <a:off x="838200" y="7240337"/>
            <a:ext cx="2743200" cy="365125"/>
          </a:xfrm>
          <a:prstGeom prst="rect">
            <a:avLst/>
          </a:prstGeom>
        </p:spPr>
        <p:txBody>
          <a:bodyPr/>
          <a:lstStyle/>
          <a:p>
            <a:fld id="{929F3FEB-DB32-4643-8826-FA77186ABC87}" type="datetimeFigureOut">
              <a:rPr lang="en-US" smtClean="0"/>
              <a:t>3/26/2020</a:t>
            </a:fld>
            <a:endParaRPr lang="en-US"/>
          </a:p>
        </p:txBody>
      </p:sp>
      <p:sp>
        <p:nvSpPr>
          <p:cNvPr id="4" name="Footer Placeholder 3">
            <a:extLst>
              <a:ext uri="{FF2B5EF4-FFF2-40B4-BE49-F238E27FC236}">
                <a16:creationId xmlns:a16="http://schemas.microsoft.com/office/drawing/2014/main" id="{284FDAAC-C44E-424A-A0DA-C059B21E053C}"/>
              </a:ext>
            </a:extLst>
          </p:cNvPr>
          <p:cNvSpPr>
            <a:spLocks noGrp="1"/>
          </p:cNvSpPr>
          <p:nvPr>
            <p:ph type="ftr" sz="quarter" idx="11"/>
          </p:nvPr>
        </p:nvSpPr>
        <p:spPr>
          <a:xfrm>
            <a:off x="4038600" y="7240337"/>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6BAEB97-D3E5-624A-BB23-200201B2825B}"/>
              </a:ext>
            </a:extLst>
          </p:cNvPr>
          <p:cNvSpPr>
            <a:spLocks noGrp="1"/>
          </p:cNvSpPr>
          <p:nvPr>
            <p:ph type="sldNum" sz="quarter" idx="12"/>
          </p:nvPr>
        </p:nvSpPr>
        <p:spPr>
          <a:xfrm>
            <a:off x="8610600" y="7240337"/>
            <a:ext cx="2743200" cy="365125"/>
          </a:xfrm>
        </p:spPr>
        <p:txBody>
          <a:bodyPr/>
          <a:lstStyle/>
          <a:p>
            <a:fld id="{D70AAD1C-E303-D447-B26B-E19931FC7CC8}" type="slidenum">
              <a:rPr lang="en-US" smtClean="0"/>
              <a:t>‹#›</a:t>
            </a:fld>
            <a:endParaRPr lang="en-US"/>
          </a:p>
        </p:txBody>
      </p:sp>
    </p:spTree>
    <p:extLst>
      <p:ext uri="{BB962C8B-B14F-4D97-AF65-F5344CB8AC3E}">
        <p14:creationId xmlns:p14="http://schemas.microsoft.com/office/powerpoint/2010/main" val="3237230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B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57D8AC-4293-EB4D-A673-028608F5797B}"/>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20E0E7-3E10-7B40-8ACC-CD6B003ACC74}"/>
              </a:ext>
            </a:extLst>
          </p:cNvPr>
          <p:cNvSpPr/>
          <p:nvPr userDrawn="1"/>
        </p:nvSpPr>
        <p:spPr>
          <a:xfrm>
            <a:off x="0" y="418209"/>
            <a:ext cx="12192000" cy="1021327"/>
          </a:xfrm>
          <a:prstGeom prst="rect">
            <a:avLst/>
          </a:prstGeom>
          <a:solidFill>
            <a:srgbClr val="E0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A43F"/>
              </a:solidFill>
            </a:endParaRPr>
          </a:p>
        </p:txBody>
      </p:sp>
      <p:sp>
        <p:nvSpPr>
          <p:cNvPr id="2" name="Date Placeholder 1">
            <a:extLst>
              <a:ext uri="{FF2B5EF4-FFF2-40B4-BE49-F238E27FC236}">
                <a16:creationId xmlns:a16="http://schemas.microsoft.com/office/drawing/2014/main" id="{F060F3EF-7DB2-9E4E-906B-127F3AD57F03}"/>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3" name="Footer Placeholder 2">
            <a:extLst>
              <a:ext uri="{FF2B5EF4-FFF2-40B4-BE49-F238E27FC236}">
                <a16:creationId xmlns:a16="http://schemas.microsoft.com/office/drawing/2014/main" id="{B7E8C96A-9BDA-E341-848A-3259B2E2F3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34B7CB-E00D-8F4C-9DC2-C48458BEDE8D}"/>
              </a:ext>
            </a:extLst>
          </p:cNvPr>
          <p:cNvSpPr>
            <a:spLocks noGrp="1"/>
          </p:cNvSpPr>
          <p:nvPr>
            <p:ph type="sldNum" sz="quarter" idx="12"/>
          </p:nvPr>
        </p:nvSpPr>
        <p:spPr/>
        <p:txBody>
          <a:bodyPr/>
          <a:lstStyle/>
          <a:p>
            <a:fld id="{D70AAD1C-E303-D447-B26B-E19931FC7CC8}" type="slidenum">
              <a:rPr lang="en-US" smtClean="0"/>
              <a:t>‹#›</a:t>
            </a:fld>
            <a:endParaRPr lang="en-US"/>
          </a:p>
        </p:txBody>
      </p:sp>
      <p:sp>
        <p:nvSpPr>
          <p:cNvPr id="6" name="Title 5">
            <a:extLst>
              <a:ext uri="{FF2B5EF4-FFF2-40B4-BE49-F238E27FC236}">
                <a16:creationId xmlns:a16="http://schemas.microsoft.com/office/drawing/2014/main" id="{B9022531-EDB9-E746-834A-F19A6ADA67C1}"/>
              </a:ext>
            </a:extLst>
          </p:cNvPr>
          <p:cNvSpPr>
            <a:spLocks noGrp="1"/>
          </p:cNvSpPr>
          <p:nvPr>
            <p:ph type="title" hasCustomPrompt="1"/>
          </p:nvPr>
        </p:nvSpPr>
        <p:spPr>
          <a:xfrm>
            <a:off x="838200" y="451411"/>
            <a:ext cx="10515600" cy="930250"/>
          </a:xfrm>
        </p:spPr>
        <p:txBody>
          <a:bodyPr>
            <a:normAutofit/>
          </a:bodyPr>
          <a:lstStyle>
            <a:lvl1pPr algn="ctr">
              <a:defRPr sz="2600" b="0" i="0" baseline="0">
                <a:solidFill>
                  <a:schemeClr val="bg1"/>
                </a:solidFill>
                <a:latin typeface="Open Sans" panose="020B0606030504020204" pitchFamily="34" charset="0"/>
              </a:defRPr>
            </a:lvl1pPr>
          </a:lstStyle>
          <a:p>
            <a:r>
              <a:rPr lang="en-US" dirty="0"/>
              <a:t>Click to edit Master title style</a:t>
            </a:r>
            <a:br>
              <a:rPr lang="en-US" dirty="0"/>
            </a:br>
            <a:r>
              <a:rPr lang="en-US" dirty="0"/>
              <a:t>SOME other text goes here</a:t>
            </a:r>
          </a:p>
        </p:txBody>
      </p:sp>
      <p:sp>
        <p:nvSpPr>
          <p:cNvPr id="8" name="Content Placeholder 7">
            <a:extLst>
              <a:ext uri="{FF2B5EF4-FFF2-40B4-BE49-F238E27FC236}">
                <a16:creationId xmlns:a16="http://schemas.microsoft.com/office/drawing/2014/main" id="{DCC66B3C-E1DB-7F4B-AED3-DA601CF6F201}"/>
              </a:ext>
            </a:extLst>
          </p:cNvPr>
          <p:cNvSpPr>
            <a:spLocks noGrp="1"/>
          </p:cNvSpPr>
          <p:nvPr>
            <p:ph sz="quarter" idx="13"/>
          </p:nvPr>
        </p:nvSpPr>
        <p:spPr>
          <a:xfrm>
            <a:off x="838200" y="1639887"/>
            <a:ext cx="10515600" cy="4370947"/>
          </a:xfrm>
        </p:spPr>
        <p:txBody>
          <a:bodyPr/>
          <a:lstStyle>
            <a:lvl1pPr marL="0" indent="0">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662BBCA1-8A0E-7F4C-BD66-23928195AC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5443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ummary Ba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5BD6A1-322D-004E-B906-55CCD8D7DB28}"/>
              </a:ext>
            </a:extLst>
          </p:cNvPr>
          <p:cNvSpPr/>
          <p:nvPr userDrawn="1"/>
        </p:nvSpPr>
        <p:spPr>
          <a:xfrm>
            <a:off x="-4321" y="94686"/>
            <a:ext cx="12192000" cy="664424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20E0E7-3E10-7B40-8ACC-CD6B003ACC74}"/>
              </a:ext>
            </a:extLst>
          </p:cNvPr>
          <p:cNvSpPr/>
          <p:nvPr userDrawn="1"/>
        </p:nvSpPr>
        <p:spPr>
          <a:xfrm>
            <a:off x="0" y="418209"/>
            <a:ext cx="12192000" cy="1021327"/>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43F"/>
              </a:solidFill>
            </a:endParaRPr>
          </a:p>
        </p:txBody>
      </p:sp>
      <p:sp>
        <p:nvSpPr>
          <p:cNvPr id="2" name="Date Placeholder 1">
            <a:extLst>
              <a:ext uri="{FF2B5EF4-FFF2-40B4-BE49-F238E27FC236}">
                <a16:creationId xmlns:a16="http://schemas.microsoft.com/office/drawing/2014/main" id="{F060F3EF-7DB2-9E4E-906B-127F3AD57F03}"/>
              </a:ext>
            </a:extLst>
          </p:cNvPr>
          <p:cNvSpPr>
            <a:spLocks noGrp="1"/>
          </p:cNvSpPr>
          <p:nvPr>
            <p:ph type="dt" sz="half" idx="10"/>
          </p:nvPr>
        </p:nvSpPr>
        <p:spPr>
          <a:xfrm>
            <a:off x="838200" y="6356350"/>
            <a:ext cx="2743200" cy="365125"/>
          </a:xfrm>
          <a:prstGeom prst="rect">
            <a:avLst/>
          </a:prstGeom>
        </p:spPr>
        <p:txBody>
          <a:bodyPr/>
          <a:lstStyle/>
          <a:p>
            <a:fld id="{929F3FEB-DB32-4643-8826-FA77186ABC87}" type="datetimeFigureOut">
              <a:rPr lang="en-US" smtClean="0"/>
              <a:t>3/26/2020</a:t>
            </a:fld>
            <a:endParaRPr lang="en-US"/>
          </a:p>
        </p:txBody>
      </p:sp>
      <p:sp>
        <p:nvSpPr>
          <p:cNvPr id="3" name="Footer Placeholder 2">
            <a:extLst>
              <a:ext uri="{FF2B5EF4-FFF2-40B4-BE49-F238E27FC236}">
                <a16:creationId xmlns:a16="http://schemas.microsoft.com/office/drawing/2014/main" id="{B7E8C96A-9BDA-E341-848A-3259B2E2F3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34B7CB-E00D-8F4C-9DC2-C48458BEDE8D}"/>
              </a:ext>
            </a:extLst>
          </p:cNvPr>
          <p:cNvSpPr>
            <a:spLocks noGrp="1"/>
          </p:cNvSpPr>
          <p:nvPr>
            <p:ph type="sldNum" sz="quarter" idx="12"/>
          </p:nvPr>
        </p:nvSpPr>
        <p:spPr/>
        <p:txBody>
          <a:bodyPr/>
          <a:lstStyle/>
          <a:p>
            <a:fld id="{D70AAD1C-E303-D447-B26B-E19931FC7CC8}" type="slidenum">
              <a:rPr lang="en-US" smtClean="0"/>
              <a:t>‹#›</a:t>
            </a:fld>
            <a:endParaRPr lang="en-US"/>
          </a:p>
        </p:txBody>
      </p:sp>
      <p:sp>
        <p:nvSpPr>
          <p:cNvPr id="6" name="Title 5">
            <a:extLst>
              <a:ext uri="{FF2B5EF4-FFF2-40B4-BE49-F238E27FC236}">
                <a16:creationId xmlns:a16="http://schemas.microsoft.com/office/drawing/2014/main" id="{B9022531-EDB9-E746-834A-F19A6ADA67C1}"/>
              </a:ext>
            </a:extLst>
          </p:cNvPr>
          <p:cNvSpPr>
            <a:spLocks noGrp="1"/>
          </p:cNvSpPr>
          <p:nvPr>
            <p:ph type="title" hasCustomPrompt="1"/>
          </p:nvPr>
        </p:nvSpPr>
        <p:spPr>
          <a:xfrm>
            <a:off x="838200" y="451411"/>
            <a:ext cx="10515600" cy="930250"/>
          </a:xfrm>
        </p:spPr>
        <p:txBody>
          <a:bodyPr>
            <a:normAutofit/>
          </a:bodyPr>
          <a:lstStyle>
            <a:lvl1pPr algn="ctr">
              <a:defRPr sz="2600" b="0" i="0" baseline="0">
                <a:solidFill>
                  <a:schemeClr val="bg1"/>
                </a:solidFill>
                <a:latin typeface="Open Sans" panose="020B0606030504020204" pitchFamily="34" charset="0"/>
              </a:defRPr>
            </a:lvl1pPr>
          </a:lstStyle>
          <a:p>
            <a:r>
              <a:rPr lang="en-US" dirty="0"/>
              <a:t>Click to edit Master title style</a:t>
            </a:r>
            <a:br>
              <a:rPr lang="en-US" dirty="0"/>
            </a:br>
            <a:r>
              <a:rPr lang="en-US" dirty="0"/>
              <a:t>SOME other text goes here</a:t>
            </a:r>
          </a:p>
        </p:txBody>
      </p:sp>
      <p:sp>
        <p:nvSpPr>
          <p:cNvPr id="8" name="Content Placeholder 7">
            <a:extLst>
              <a:ext uri="{FF2B5EF4-FFF2-40B4-BE49-F238E27FC236}">
                <a16:creationId xmlns:a16="http://schemas.microsoft.com/office/drawing/2014/main" id="{DCC66B3C-E1DB-7F4B-AED3-DA601CF6F201}"/>
              </a:ext>
            </a:extLst>
          </p:cNvPr>
          <p:cNvSpPr>
            <a:spLocks noGrp="1"/>
          </p:cNvSpPr>
          <p:nvPr>
            <p:ph sz="quarter" idx="13"/>
          </p:nvPr>
        </p:nvSpPr>
        <p:spPr>
          <a:xfrm>
            <a:off x="838200" y="1639887"/>
            <a:ext cx="10515600" cy="4370947"/>
          </a:xfrm>
        </p:spPr>
        <p:txBody>
          <a:bodyPr/>
          <a:lstStyle>
            <a:lvl1pPr marL="0" indent="0">
              <a:buNone/>
              <a:defRPr sz="2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8559D2AE-F81C-894C-AC90-DEA80C600E4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385270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20E0E7-3E10-7B40-8ACC-CD6B003ACC74}"/>
              </a:ext>
            </a:extLst>
          </p:cNvPr>
          <p:cNvSpPr/>
          <p:nvPr userDrawn="1"/>
        </p:nvSpPr>
        <p:spPr>
          <a:xfrm rot="16200000">
            <a:off x="-819094" y="2362822"/>
            <a:ext cx="6668628" cy="2132359"/>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A43F"/>
              </a:solidFill>
            </a:endParaRPr>
          </a:p>
        </p:txBody>
      </p:sp>
      <p:sp>
        <p:nvSpPr>
          <p:cNvPr id="4" name="Slide Number Placeholder 3">
            <a:extLst>
              <a:ext uri="{FF2B5EF4-FFF2-40B4-BE49-F238E27FC236}">
                <a16:creationId xmlns:a16="http://schemas.microsoft.com/office/drawing/2014/main" id="{7034B7CB-E00D-8F4C-9DC2-C48458BEDE8D}"/>
              </a:ext>
            </a:extLst>
          </p:cNvPr>
          <p:cNvSpPr>
            <a:spLocks noGrp="1"/>
          </p:cNvSpPr>
          <p:nvPr>
            <p:ph type="sldNum" sz="quarter" idx="12"/>
          </p:nvPr>
        </p:nvSpPr>
        <p:spPr>
          <a:xfrm>
            <a:off x="8610600" y="7026910"/>
            <a:ext cx="2743200" cy="365125"/>
          </a:xfrm>
        </p:spPr>
        <p:txBody>
          <a:bodyPr/>
          <a:lstStyle/>
          <a:p>
            <a:fld id="{D70AAD1C-E303-D447-B26B-E19931FC7CC8}" type="slidenum">
              <a:rPr lang="en-US" smtClean="0"/>
              <a:t>‹#›</a:t>
            </a:fld>
            <a:endParaRPr lang="en-US"/>
          </a:p>
        </p:txBody>
      </p:sp>
      <p:pic>
        <p:nvPicPr>
          <p:cNvPr id="11" name="Picture 10">
            <a:extLst>
              <a:ext uri="{FF2B5EF4-FFF2-40B4-BE49-F238E27FC236}">
                <a16:creationId xmlns:a16="http://schemas.microsoft.com/office/drawing/2014/main" id="{8559D2AE-F81C-894C-AC90-DEA80C600E4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
        <p:nvSpPr>
          <p:cNvPr id="5" name="TextBox 4">
            <a:extLst>
              <a:ext uri="{FF2B5EF4-FFF2-40B4-BE49-F238E27FC236}">
                <a16:creationId xmlns:a16="http://schemas.microsoft.com/office/drawing/2014/main" id="{E2BA85C9-1D6C-F749-8991-13E7BD8456C2}"/>
              </a:ext>
            </a:extLst>
          </p:cNvPr>
          <p:cNvSpPr txBox="1"/>
          <p:nvPr userDrawn="1"/>
        </p:nvSpPr>
        <p:spPr>
          <a:xfrm>
            <a:off x="2064426" y="1125199"/>
            <a:ext cx="901588" cy="1446550"/>
          </a:xfrm>
          <a:prstGeom prst="rect">
            <a:avLst/>
          </a:prstGeom>
          <a:noFill/>
        </p:spPr>
        <p:txBody>
          <a:bodyPr wrap="square" rtlCol="0">
            <a:spAutoFit/>
          </a:bodyPr>
          <a:lstStyle/>
          <a:p>
            <a:r>
              <a:rPr lang="en-US" sz="8800" b="1" i="0" dirty="0">
                <a:solidFill>
                  <a:srgbClr val="014362">
                    <a:alpha val="50000"/>
                  </a:srgbClr>
                </a:solidFill>
                <a:latin typeface="Open Sans Semibold" panose="020B0606030504020204" pitchFamily="34" charset="0"/>
                <a:ea typeface="Open Sans Semibold" panose="020B0606030504020204" pitchFamily="34" charset="0"/>
                <a:cs typeface="Open Sans Semibold" panose="020B0606030504020204" pitchFamily="34" charset="0"/>
              </a:rPr>
              <a:t>1</a:t>
            </a:r>
          </a:p>
        </p:txBody>
      </p:sp>
      <p:sp>
        <p:nvSpPr>
          <p:cNvPr id="12" name="TextBox 11">
            <a:extLst>
              <a:ext uri="{FF2B5EF4-FFF2-40B4-BE49-F238E27FC236}">
                <a16:creationId xmlns:a16="http://schemas.microsoft.com/office/drawing/2014/main" id="{5D3A9956-6AC3-D042-BFF8-B763EAA1A533}"/>
              </a:ext>
            </a:extLst>
          </p:cNvPr>
          <p:cNvSpPr txBox="1"/>
          <p:nvPr userDrawn="1"/>
        </p:nvSpPr>
        <p:spPr>
          <a:xfrm>
            <a:off x="2150002" y="1577870"/>
            <a:ext cx="730435" cy="646331"/>
          </a:xfrm>
          <a:prstGeom prst="rect">
            <a:avLst/>
          </a:prstGeom>
          <a:noFill/>
        </p:spPr>
        <p:txBody>
          <a:bodyPr wrap="square" rtlCol="0">
            <a:spAutoFit/>
          </a:bodyPr>
          <a:lstStyle/>
          <a:p>
            <a:r>
              <a:rPr lang="en-US" sz="3600" b="1" i="0" dirty="0">
                <a:solidFill>
                  <a:schemeClr val="bg1">
                    <a:lumMod val="8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01</a:t>
            </a:r>
          </a:p>
        </p:txBody>
      </p:sp>
      <p:sp>
        <p:nvSpPr>
          <p:cNvPr id="13" name="TextBox 12">
            <a:extLst>
              <a:ext uri="{FF2B5EF4-FFF2-40B4-BE49-F238E27FC236}">
                <a16:creationId xmlns:a16="http://schemas.microsoft.com/office/drawing/2014/main" id="{905B34D9-7123-444B-A840-F1A68E014493}"/>
              </a:ext>
            </a:extLst>
          </p:cNvPr>
          <p:cNvSpPr txBox="1"/>
          <p:nvPr userDrawn="1"/>
        </p:nvSpPr>
        <p:spPr>
          <a:xfrm>
            <a:off x="2064426" y="2638153"/>
            <a:ext cx="901588" cy="1446550"/>
          </a:xfrm>
          <a:prstGeom prst="rect">
            <a:avLst/>
          </a:prstGeom>
          <a:noFill/>
        </p:spPr>
        <p:txBody>
          <a:bodyPr wrap="square" rtlCol="0">
            <a:spAutoFit/>
          </a:bodyPr>
          <a:lstStyle/>
          <a:p>
            <a:r>
              <a:rPr lang="en-US" sz="8800" b="1" i="0" dirty="0">
                <a:solidFill>
                  <a:srgbClr val="014362">
                    <a:alpha val="50000"/>
                  </a:srgbClr>
                </a:solidFill>
                <a:latin typeface="Open Sans Semibold" panose="020B0606030504020204" pitchFamily="34" charset="0"/>
                <a:ea typeface="Open Sans Semibold" panose="020B0606030504020204" pitchFamily="34" charset="0"/>
                <a:cs typeface="Open Sans Semibold" panose="020B0606030504020204" pitchFamily="34" charset="0"/>
              </a:rPr>
              <a:t>2</a:t>
            </a:r>
          </a:p>
        </p:txBody>
      </p:sp>
      <p:sp>
        <p:nvSpPr>
          <p:cNvPr id="14" name="TextBox 13">
            <a:extLst>
              <a:ext uri="{FF2B5EF4-FFF2-40B4-BE49-F238E27FC236}">
                <a16:creationId xmlns:a16="http://schemas.microsoft.com/office/drawing/2014/main" id="{5B20144F-21D8-FA47-966F-C74158A26440}"/>
              </a:ext>
            </a:extLst>
          </p:cNvPr>
          <p:cNvSpPr txBox="1"/>
          <p:nvPr userDrawn="1"/>
        </p:nvSpPr>
        <p:spPr>
          <a:xfrm>
            <a:off x="2150002" y="2955796"/>
            <a:ext cx="730435" cy="646331"/>
          </a:xfrm>
          <a:prstGeom prst="rect">
            <a:avLst/>
          </a:prstGeom>
          <a:noFill/>
        </p:spPr>
        <p:txBody>
          <a:bodyPr wrap="square" rtlCol="0">
            <a:spAutoFit/>
          </a:bodyPr>
          <a:lstStyle/>
          <a:p>
            <a:r>
              <a:rPr lang="en-US" sz="3600" b="1" i="0" dirty="0">
                <a:solidFill>
                  <a:schemeClr val="bg1">
                    <a:lumMod val="8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02</a:t>
            </a:r>
          </a:p>
        </p:txBody>
      </p:sp>
      <p:sp>
        <p:nvSpPr>
          <p:cNvPr id="15" name="TextBox 14">
            <a:extLst>
              <a:ext uri="{FF2B5EF4-FFF2-40B4-BE49-F238E27FC236}">
                <a16:creationId xmlns:a16="http://schemas.microsoft.com/office/drawing/2014/main" id="{0DAFC91D-A0C3-2047-BF3E-3EB8E070B95C}"/>
              </a:ext>
            </a:extLst>
          </p:cNvPr>
          <p:cNvSpPr txBox="1"/>
          <p:nvPr userDrawn="1"/>
        </p:nvSpPr>
        <p:spPr>
          <a:xfrm>
            <a:off x="2064426" y="4017571"/>
            <a:ext cx="901588" cy="1446550"/>
          </a:xfrm>
          <a:prstGeom prst="rect">
            <a:avLst/>
          </a:prstGeom>
          <a:noFill/>
        </p:spPr>
        <p:txBody>
          <a:bodyPr wrap="square" rtlCol="0">
            <a:spAutoFit/>
          </a:bodyPr>
          <a:lstStyle/>
          <a:p>
            <a:r>
              <a:rPr lang="en-US" sz="8800" b="1" i="0" dirty="0">
                <a:solidFill>
                  <a:srgbClr val="014362">
                    <a:alpha val="50000"/>
                  </a:srgbClr>
                </a:solidFill>
                <a:latin typeface="Open Sans Semibold" panose="020B0606030504020204" pitchFamily="34" charset="0"/>
                <a:ea typeface="Open Sans Semibold" panose="020B0606030504020204" pitchFamily="34" charset="0"/>
                <a:cs typeface="Open Sans Semibold" panose="020B0606030504020204" pitchFamily="34" charset="0"/>
              </a:rPr>
              <a:t>3</a:t>
            </a:r>
          </a:p>
        </p:txBody>
      </p:sp>
      <p:sp>
        <p:nvSpPr>
          <p:cNvPr id="16" name="TextBox 15">
            <a:extLst>
              <a:ext uri="{FF2B5EF4-FFF2-40B4-BE49-F238E27FC236}">
                <a16:creationId xmlns:a16="http://schemas.microsoft.com/office/drawing/2014/main" id="{9515D7F8-44EE-0048-8BB7-3118363B497E}"/>
              </a:ext>
            </a:extLst>
          </p:cNvPr>
          <p:cNvSpPr txBox="1"/>
          <p:nvPr userDrawn="1"/>
        </p:nvSpPr>
        <p:spPr>
          <a:xfrm>
            <a:off x="2150002" y="4323022"/>
            <a:ext cx="730435" cy="646331"/>
          </a:xfrm>
          <a:prstGeom prst="rect">
            <a:avLst/>
          </a:prstGeom>
          <a:noFill/>
        </p:spPr>
        <p:txBody>
          <a:bodyPr wrap="square" rtlCol="0">
            <a:spAutoFit/>
          </a:bodyPr>
          <a:lstStyle/>
          <a:p>
            <a:r>
              <a:rPr lang="en-US" sz="3600" b="1" i="0" dirty="0">
                <a:solidFill>
                  <a:schemeClr val="bg1">
                    <a:lumMod val="8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03</a:t>
            </a:r>
          </a:p>
        </p:txBody>
      </p:sp>
      <p:sp>
        <p:nvSpPr>
          <p:cNvPr id="17" name="TextBox 16">
            <a:extLst>
              <a:ext uri="{FF2B5EF4-FFF2-40B4-BE49-F238E27FC236}">
                <a16:creationId xmlns:a16="http://schemas.microsoft.com/office/drawing/2014/main" id="{48B3D5F0-D7D3-1942-BD17-7D74F67B038D}"/>
              </a:ext>
            </a:extLst>
          </p:cNvPr>
          <p:cNvSpPr txBox="1"/>
          <p:nvPr userDrawn="1"/>
        </p:nvSpPr>
        <p:spPr>
          <a:xfrm>
            <a:off x="2064426" y="5322345"/>
            <a:ext cx="901588" cy="1446550"/>
          </a:xfrm>
          <a:prstGeom prst="rect">
            <a:avLst/>
          </a:prstGeom>
          <a:noFill/>
        </p:spPr>
        <p:txBody>
          <a:bodyPr wrap="square" rtlCol="0">
            <a:spAutoFit/>
          </a:bodyPr>
          <a:lstStyle/>
          <a:p>
            <a:r>
              <a:rPr lang="en-US" sz="8800" b="1" i="0" dirty="0">
                <a:solidFill>
                  <a:srgbClr val="014362">
                    <a:alpha val="50000"/>
                  </a:srgbClr>
                </a:solidFill>
                <a:latin typeface="Open Sans Semibold" panose="020B0606030504020204" pitchFamily="34" charset="0"/>
                <a:ea typeface="Open Sans Semibold" panose="020B0606030504020204" pitchFamily="34" charset="0"/>
                <a:cs typeface="Open Sans Semibold" panose="020B0606030504020204" pitchFamily="34" charset="0"/>
              </a:rPr>
              <a:t>4</a:t>
            </a:r>
          </a:p>
        </p:txBody>
      </p:sp>
      <p:sp>
        <p:nvSpPr>
          <p:cNvPr id="18" name="TextBox 17">
            <a:extLst>
              <a:ext uri="{FF2B5EF4-FFF2-40B4-BE49-F238E27FC236}">
                <a16:creationId xmlns:a16="http://schemas.microsoft.com/office/drawing/2014/main" id="{24D96F0D-F09E-204B-B987-3A55B6E35BF9}"/>
              </a:ext>
            </a:extLst>
          </p:cNvPr>
          <p:cNvSpPr txBox="1"/>
          <p:nvPr userDrawn="1"/>
        </p:nvSpPr>
        <p:spPr>
          <a:xfrm>
            <a:off x="2150002" y="5714056"/>
            <a:ext cx="730435" cy="646331"/>
          </a:xfrm>
          <a:prstGeom prst="rect">
            <a:avLst/>
          </a:prstGeom>
          <a:noFill/>
        </p:spPr>
        <p:txBody>
          <a:bodyPr wrap="square" rtlCol="0">
            <a:spAutoFit/>
          </a:bodyPr>
          <a:lstStyle/>
          <a:p>
            <a:r>
              <a:rPr lang="en-US" sz="3600" b="1" i="0" dirty="0">
                <a:solidFill>
                  <a:schemeClr val="bg1">
                    <a:lumMod val="85000"/>
                  </a:schemeClr>
                </a:solidFill>
                <a:latin typeface="Open Sans Semibold" panose="020B0606030504020204" pitchFamily="34" charset="0"/>
                <a:ea typeface="Open Sans Semibold" panose="020B0606030504020204" pitchFamily="34" charset="0"/>
                <a:cs typeface="Open Sans Semibold" panose="020B0606030504020204" pitchFamily="34" charset="0"/>
              </a:rPr>
              <a:t>04</a:t>
            </a:r>
          </a:p>
        </p:txBody>
      </p:sp>
      <p:sp>
        <p:nvSpPr>
          <p:cNvPr id="27" name="Text Placeholder 26">
            <a:extLst>
              <a:ext uri="{FF2B5EF4-FFF2-40B4-BE49-F238E27FC236}">
                <a16:creationId xmlns:a16="http://schemas.microsoft.com/office/drawing/2014/main" id="{5D103E8A-8D2B-6E4B-A69C-9CE25A90AF77}"/>
              </a:ext>
            </a:extLst>
          </p:cNvPr>
          <p:cNvSpPr>
            <a:spLocks noGrp="1"/>
          </p:cNvSpPr>
          <p:nvPr>
            <p:ph type="body" sz="quarter" idx="13" hasCustomPrompt="1"/>
          </p:nvPr>
        </p:nvSpPr>
        <p:spPr>
          <a:xfrm>
            <a:off x="4196786" y="1321848"/>
            <a:ext cx="2597150" cy="274637"/>
          </a:xfrm>
        </p:spPr>
        <p:txBody>
          <a:bodyPr>
            <a:noAutofit/>
          </a:bodyPr>
          <a:lstStyle>
            <a:lvl1pPr marL="0" indent="0">
              <a:buNone/>
              <a:defRPr sz="18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a:t>
            </a:r>
          </a:p>
        </p:txBody>
      </p:sp>
      <p:sp>
        <p:nvSpPr>
          <p:cNvPr id="30" name="Text Placeholder 26">
            <a:extLst>
              <a:ext uri="{FF2B5EF4-FFF2-40B4-BE49-F238E27FC236}">
                <a16:creationId xmlns:a16="http://schemas.microsoft.com/office/drawing/2014/main" id="{CC0CEC46-2A9B-8740-8361-3271436586C0}"/>
              </a:ext>
            </a:extLst>
          </p:cNvPr>
          <p:cNvSpPr>
            <a:spLocks noGrp="1"/>
          </p:cNvSpPr>
          <p:nvPr>
            <p:ph type="body" sz="quarter" idx="15" hasCustomPrompt="1"/>
          </p:nvPr>
        </p:nvSpPr>
        <p:spPr>
          <a:xfrm>
            <a:off x="4196786" y="2736350"/>
            <a:ext cx="2597150" cy="274637"/>
          </a:xfrm>
        </p:spPr>
        <p:txBody>
          <a:bodyPr>
            <a:noAutofit/>
          </a:bodyPr>
          <a:lstStyle>
            <a:lvl1pPr marL="0" indent="0">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a:t>
            </a:r>
          </a:p>
        </p:txBody>
      </p:sp>
      <p:sp>
        <p:nvSpPr>
          <p:cNvPr id="31" name="Text Placeholder 26">
            <a:extLst>
              <a:ext uri="{FF2B5EF4-FFF2-40B4-BE49-F238E27FC236}">
                <a16:creationId xmlns:a16="http://schemas.microsoft.com/office/drawing/2014/main" id="{CF64F4E3-284D-0C43-B14E-D3CFD8AA73EA}"/>
              </a:ext>
            </a:extLst>
          </p:cNvPr>
          <p:cNvSpPr>
            <a:spLocks noGrp="1"/>
          </p:cNvSpPr>
          <p:nvPr>
            <p:ph type="body" sz="quarter" idx="16" hasCustomPrompt="1"/>
          </p:nvPr>
        </p:nvSpPr>
        <p:spPr>
          <a:xfrm>
            <a:off x="4196786" y="3126494"/>
            <a:ext cx="4413814" cy="689856"/>
          </a:xfrm>
        </p:spPr>
        <p:txBody>
          <a:bodyPr>
            <a:normAutofit/>
          </a:bodyPr>
          <a:lstStyle>
            <a:lvl1pPr marL="0" indent="0" algn="l">
              <a:buNone/>
              <a:defRPr sz="1200"/>
            </a:lvl1pPr>
          </a:lstStyle>
          <a:p>
            <a:pPr algn="l"/>
            <a:r>
              <a:rPr lang="en-US" sz="12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description here</a:t>
            </a:r>
          </a:p>
        </p:txBody>
      </p:sp>
      <p:sp>
        <p:nvSpPr>
          <p:cNvPr id="32" name="Text Placeholder 26">
            <a:extLst>
              <a:ext uri="{FF2B5EF4-FFF2-40B4-BE49-F238E27FC236}">
                <a16:creationId xmlns:a16="http://schemas.microsoft.com/office/drawing/2014/main" id="{FE8A4717-3B79-6C49-A3D9-B85BEEAC5F29}"/>
              </a:ext>
            </a:extLst>
          </p:cNvPr>
          <p:cNvSpPr>
            <a:spLocks noGrp="1"/>
          </p:cNvSpPr>
          <p:nvPr>
            <p:ph type="body" sz="quarter" idx="17" hasCustomPrompt="1"/>
          </p:nvPr>
        </p:nvSpPr>
        <p:spPr>
          <a:xfrm>
            <a:off x="4196786" y="4127960"/>
            <a:ext cx="2597150" cy="274637"/>
          </a:xfrm>
        </p:spPr>
        <p:txBody>
          <a:bodyPr>
            <a:noAutofit/>
          </a:bodyPr>
          <a:lstStyle>
            <a:lvl1pPr marL="0" indent="0">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a:t>
            </a:r>
          </a:p>
        </p:txBody>
      </p:sp>
      <p:sp>
        <p:nvSpPr>
          <p:cNvPr id="33" name="Text Placeholder 26">
            <a:extLst>
              <a:ext uri="{FF2B5EF4-FFF2-40B4-BE49-F238E27FC236}">
                <a16:creationId xmlns:a16="http://schemas.microsoft.com/office/drawing/2014/main" id="{BD211F6C-B64B-D043-8750-87DD89B57A83}"/>
              </a:ext>
            </a:extLst>
          </p:cNvPr>
          <p:cNvSpPr>
            <a:spLocks noGrp="1"/>
          </p:cNvSpPr>
          <p:nvPr>
            <p:ph type="body" sz="quarter" idx="18" hasCustomPrompt="1"/>
          </p:nvPr>
        </p:nvSpPr>
        <p:spPr>
          <a:xfrm>
            <a:off x="4196786" y="4518104"/>
            <a:ext cx="4413814" cy="689856"/>
          </a:xfrm>
        </p:spPr>
        <p:txBody>
          <a:bodyPr>
            <a:normAutofit/>
          </a:bodyPr>
          <a:lstStyle>
            <a:lvl1pPr marL="0" indent="0" algn="l">
              <a:buNone/>
              <a:defRPr sz="1200"/>
            </a:lvl1pPr>
          </a:lstStyle>
          <a:p>
            <a:pPr algn="l"/>
            <a:r>
              <a:rPr lang="en-US" sz="12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description here</a:t>
            </a:r>
          </a:p>
        </p:txBody>
      </p:sp>
      <p:sp>
        <p:nvSpPr>
          <p:cNvPr id="34" name="Text Placeholder 26">
            <a:extLst>
              <a:ext uri="{FF2B5EF4-FFF2-40B4-BE49-F238E27FC236}">
                <a16:creationId xmlns:a16="http://schemas.microsoft.com/office/drawing/2014/main" id="{3D0ABE00-A8EA-B948-8CE6-A79055844CB6}"/>
              </a:ext>
            </a:extLst>
          </p:cNvPr>
          <p:cNvSpPr>
            <a:spLocks noGrp="1"/>
          </p:cNvSpPr>
          <p:nvPr>
            <p:ph type="body" sz="quarter" idx="19" hasCustomPrompt="1"/>
          </p:nvPr>
        </p:nvSpPr>
        <p:spPr>
          <a:xfrm>
            <a:off x="4196786" y="5543378"/>
            <a:ext cx="2597150" cy="274637"/>
          </a:xfrm>
        </p:spPr>
        <p:txBody>
          <a:bodyPr>
            <a:noAutofit/>
          </a:bodyPr>
          <a:lstStyle>
            <a:lvl1pPr marL="0" indent="0">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TITLE</a:t>
            </a:r>
          </a:p>
        </p:txBody>
      </p:sp>
      <p:sp>
        <p:nvSpPr>
          <p:cNvPr id="35" name="Text Placeholder 26">
            <a:extLst>
              <a:ext uri="{FF2B5EF4-FFF2-40B4-BE49-F238E27FC236}">
                <a16:creationId xmlns:a16="http://schemas.microsoft.com/office/drawing/2014/main" id="{748FC2AD-DDC8-4647-9675-175326F849CE}"/>
              </a:ext>
            </a:extLst>
          </p:cNvPr>
          <p:cNvSpPr>
            <a:spLocks noGrp="1"/>
          </p:cNvSpPr>
          <p:nvPr>
            <p:ph type="body" sz="quarter" idx="20" hasCustomPrompt="1"/>
          </p:nvPr>
        </p:nvSpPr>
        <p:spPr>
          <a:xfrm>
            <a:off x="4196786" y="5933522"/>
            <a:ext cx="4413814" cy="689856"/>
          </a:xfrm>
        </p:spPr>
        <p:txBody>
          <a:bodyPr>
            <a:normAutofit/>
          </a:bodyPr>
          <a:lstStyle>
            <a:lvl1pPr marL="0" indent="0" algn="l">
              <a:buNone/>
              <a:defRPr sz="1200"/>
            </a:lvl1pPr>
          </a:lstStyle>
          <a:p>
            <a:pPr algn="l"/>
            <a:r>
              <a:rPr lang="en-US" sz="12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description here</a:t>
            </a:r>
          </a:p>
        </p:txBody>
      </p:sp>
      <p:sp>
        <p:nvSpPr>
          <p:cNvPr id="22" name="Text Placeholder 26">
            <a:extLst>
              <a:ext uri="{FF2B5EF4-FFF2-40B4-BE49-F238E27FC236}">
                <a16:creationId xmlns:a16="http://schemas.microsoft.com/office/drawing/2014/main" id="{261F8F1F-006B-7742-B16A-2477EDD89058}"/>
              </a:ext>
            </a:extLst>
          </p:cNvPr>
          <p:cNvSpPr>
            <a:spLocks noGrp="1"/>
          </p:cNvSpPr>
          <p:nvPr>
            <p:ph type="body" sz="quarter" idx="21" hasCustomPrompt="1"/>
          </p:nvPr>
        </p:nvSpPr>
        <p:spPr>
          <a:xfrm>
            <a:off x="4196786" y="1715544"/>
            <a:ext cx="4413814" cy="689856"/>
          </a:xfrm>
        </p:spPr>
        <p:txBody>
          <a:bodyPr>
            <a:normAutofit/>
          </a:bodyPr>
          <a:lstStyle>
            <a:lvl1pPr marL="0" indent="0" algn="l">
              <a:buNone/>
              <a:defRPr sz="1200"/>
            </a:lvl1pPr>
          </a:lstStyle>
          <a:p>
            <a:pPr algn="l"/>
            <a:r>
              <a:rPr lang="en-US" sz="1200" b="0" i="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description here</a:t>
            </a:r>
          </a:p>
        </p:txBody>
      </p:sp>
    </p:spTree>
    <p:extLst>
      <p:ext uri="{BB962C8B-B14F-4D97-AF65-F5344CB8AC3E}">
        <p14:creationId xmlns:p14="http://schemas.microsoft.com/office/powerpoint/2010/main" val="473851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1FC7CD-1B7D-2B4F-9E82-7140A02F24CD}"/>
              </a:ext>
            </a:extLst>
          </p:cNvPr>
          <p:cNvPicPr>
            <a:picLocks noChangeAspect="1"/>
          </p:cNvPicPr>
          <p:nvPr userDrawn="1"/>
        </p:nvPicPr>
        <p:blipFill>
          <a:blip r:embed="rId1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C8B97DE-8859-204D-AEE6-F306690DEC33}"/>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1" r="72954" b="-3234"/>
          <a:stretch/>
        </p:blipFill>
        <p:spPr>
          <a:xfrm>
            <a:off x="11529368" y="6394748"/>
            <a:ext cx="485792" cy="344031"/>
          </a:xfrm>
          <a:prstGeom prst="rect">
            <a:avLst/>
          </a:prstGeom>
        </p:spPr>
      </p:pic>
      <p:sp>
        <p:nvSpPr>
          <p:cNvPr id="9" name="Rectangle 8">
            <a:extLst>
              <a:ext uri="{FF2B5EF4-FFF2-40B4-BE49-F238E27FC236}">
                <a16:creationId xmlns:a16="http://schemas.microsoft.com/office/drawing/2014/main" id="{2089D96F-E41F-C44D-945C-566EBBDCF85F}"/>
              </a:ext>
            </a:extLst>
          </p:cNvPr>
          <p:cNvSpPr/>
          <p:nvPr userDrawn="1"/>
        </p:nvSpPr>
        <p:spPr>
          <a:xfrm>
            <a:off x="0" y="97536"/>
            <a:ext cx="12192000" cy="6669024"/>
          </a:xfrm>
          <a:prstGeom prst="rect">
            <a:avLst/>
          </a:prstGeom>
          <a:gradFill flip="none" rotWithShape="1">
            <a:gsLst>
              <a:gs pos="0">
                <a:srgbClr val="0D2A44"/>
              </a:gs>
              <a:gs pos="42000">
                <a:srgbClr val="12435C"/>
              </a:gs>
              <a:gs pos="83000">
                <a:srgbClr val="12435C"/>
              </a:gs>
              <a:gs pos="100000">
                <a:srgbClr val="12435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B45E860-C70B-AC4A-B9E8-890879004911}"/>
              </a:ext>
            </a:extLst>
          </p:cNvPr>
          <p:cNvSpPr>
            <a:spLocks noGrp="1"/>
          </p:cNvSpPr>
          <p:nvPr>
            <p:ph type="title"/>
          </p:nvPr>
        </p:nvSpPr>
        <p:spPr>
          <a:xfrm>
            <a:off x="838200" y="486148"/>
            <a:ext cx="10515600" cy="6702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609058-2F7D-C547-BF11-47DE5F5F84FA}"/>
              </a:ext>
            </a:extLst>
          </p:cNvPr>
          <p:cNvSpPr>
            <a:spLocks noGrp="1"/>
          </p:cNvSpPr>
          <p:nvPr>
            <p:ph type="body" idx="1"/>
          </p:nvPr>
        </p:nvSpPr>
        <p:spPr>
          <a:xfrm>
            <a:off x="838200" y="1520217"/>
            <a:ext cx="10515600" cy="46996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8520873-A0D2-7A43-9F1D-AC85C6C6C7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Open Sans" panose="020B0606030504020204" pitchFamily="34" charset="0"/>
              </a:defRPr>
            </a:lvl1pPr>
          </a:lstStyle>
          <a:p>
            <a:fld id="{D70AAD1C-E303-D447-B26B-E19931FC7CC8}" type="slidenum">
              <a:rPr lang="en-US" smtClean="0"/>
              <a:pPr/>
              <a:t>‹#›</a:t>
            </a:fld>
            <a:endParaRPr lang="en-US" dirty="0"/>
          </a:p>
        </p:txBody>
      </p:sp>
      <p:pic>
        <p:nvPicPr>
          <p:cNvPr id="11" name="Picture 10">
            <a:extLst>
              <a:ext uri="{FF2B5EF4-FFF2-40B4-BE49-F238E27FC236}">
                <a16:creationId xmlns:a16="http://schemas.microsoft.com/office/drawing/2014/main" id="{EA1C7205-B16E-5840-A30B-CDBB4AE6C9C9}"/>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r="70223"/>
          <a:stretch/>
        </p:blipFill>
        <p:spPr>
          <a:xfrm>
            <a:off x="11560279" y="6347657"/>
            <a:ext cx="520557" cy="324350"/>
          </a:xfrm>
          <a:prstGeom prst="rect">
            <a:avLst/>
          </a:prstGeom>
        </p:spPr>
      </p:pic>
    </p:spTree>
    <p:extLst>
      <p:ext uri="{BB962C8B-B14F-4D97-AF65-F5344CB8AC3E}">
        <p14:creationId xmlns:p14="http://schemas.microsoft.com/office/powerpoint/2010/main" val="2028983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2" r:id="rId9"/>
    <p:sldLayoutId id="2147483656" r:id="rId10"/>
    <p:sldLayoutId id="2147483657" r:id="rId11"/>
    <p:sldLayoutId id="2147483660" r:id="rId12"/>
  </p:sldLayoutIdLst>
  <p:txStyles>
    <p:titleStyle>
      <a:lvl1pPr algn="ctr" defTabSz="914400" rtl="0" eaLnBrk="1" latinLnBrk="0" hangingPunct="1">
        <a:lnSpc>
          <a:spcPct val="90000"/>
        </a:lnSpc>
        <a:spcBef>
          <a:spcPct val="0"/>
        </a:spcBef>
        <a:buNone/>
        <a:defRPr sz="3600" b="0" i="0" kern="1200" cap="all" baseline="0">
          <a:solidFill>
            <a:schemeClr val="bg1"/>
          </a:solidFill>
          <a:latin typeface="Open Sans Semibold" panose="020B0606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emf"/><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F485-6FD3-C949-99D9-CD0F75935D7B}"/>
              </a:ext>
            </a:extLst>
          </p:cNvPr>
          <p:cNvSpPr>
            <a:spLocks noGrp="1"/>
          </p:cNvSpPr>
          <p:nvPr>
            <p:ph type="ctrTitle"/>
          </p:nvPr>
        </p:nvSpPr>
        <p:spPr/>
        <p:txBody>
          <a:bodyPr/>
          <a:lstStyle/>
          <a:p>
            <a:r>
              <a:rPr lang="en-US" b="0" dirty="0">
                <a:latin typeface="Open Sans Light" panose="020B0306030504020204" pitchFamily="34" charset="0"/>
                <a:ea typeface="Open Sans Light" panose="020B0306030504020204" pitchFamily="34" charset="0"/>
                <a:cs typeface="Open Sans Light" panose="020B0306030504020204" pitchFamily="34" charset="0"/>
              </a:rPr>
              <a:t>IoT As </a:t>
            </a:r>
            <a:r>
              <a:rPr lang="en-US" dirty="0"/>
              <a:t>Easy as PI</a:t>
            </a:r>
          </a:p>
        </p:txBody>
      </p:sp>
      <p:sp>
        <p:nvSpPr>
          <p:cNvPr id="3" name="Subtitle 2">
            <a:extLst>
              <a:ext uri="{FF2B5EF4-FFF2-40B4-BE49-F238E27FC236}">
                <a16:creationId xmlns:a16="http://schemas.microsoft.com/office/drawing/2014/main" id="{46C2D76A-E6C3-C04D-97AE-4068366EF0C0}"/>
              </a:ext>
            </a:extLst>
          </p:cNvPr>
          <p:cNvSpPr>
            <a:spLocks noGrp="1"/>
          </p:cNvSpPr>
          <p:nvPr>
            <p:ph type="subTitle" idx="1"/>
          </p:nvPr>
        </p:nvSpPr>
        <p:spPr/>
        <p:txBody>
          <a:bodyPr/>
          <a:lstStyle/>
          <a:p>
            <a:r>
              <a:rPr lang="en-US" dirty="0"/>
              <a:t>By Darren Mills</a:t>
            </a:r>
          </a:p>
        </p:txBody>
      </p:sp>
    </p:spTree>
    <p:extLst>
      <p:ext uri="{BB962C8B-B14F-4D97-AF65-F5344CB8AC3E}">
        <p14:creationId xmlns:p14="http://schemas.microsoft.com/office/powerpoint/2010/main" val="40433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IOT </a:t>
            </a:r>
            <a:r>
              <a:rPr lang="en-US" b="1" dirty="0">
                <a:ea typeface="Open Sans Semibold" panose="020B0606030504020204" pitchFamily="34" charset="0"/>
                <a:cs typeface="Open Sans Semibold" panose="020B0606030504020204" pitchFamily="34" charset="0"/>
              </a:rPr>
              <a:t>1-Click Service</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1471749"/>
          </a:xfrm>
        </p:spPr>
        <p:txBody>
          <a:bodyPr>
            <a:normAutofit/>
          </a:bodyPr>
          <a:lstStyle/>
          <a:p>
            <a:r>
              <a:rPr lang="en-US" sz="2000" dirty="0"/>
              <a:t>Easily trigger Lambda functions from supported devices</a:t>
            </a:r>
          </a:p>
          <a:p>
            <a:r>
              <a:rPr lang="en-US" sz="2000" dirty="0"/>
              <a:t>Secure connectivity right out of the box</a:t>
            </a:r>
          </a:p>
          <a:p>
            <a:r>
              <a:rPr lang="en-US" sz="2000" dirty="0"/>
              <a:t>Easy to manage supported devices</a:t>
            </a:r>
          </a:p>
        </p:txBody>
      </p:sp>
      <p:sp>
        <p:nvSpPr>
          <p:cNvPr id="5" name="Rectangle 4">
            <a:extLst>
              <a:ext uri="{FF2B5EF4-FFF2-40B4-BE49-F238E27FC236}">
                <a16:creationId xmlns:a16="http://schemas.microsoft.com/office/drawing/2014/main" id="{42B4960E-C157-429A-BE8C-C668B78FF640}"/>
              </a:ext>
            </a:extLst>
          </p:cNvPr>
          <p:cNvSpPr/>
          <p:nvPr/>
        </p:nvSpPr>
        <p:spPr>
          <a:xfrm>
            <a:off x="-4462" y="1223683"/>
            <a:ext cx="12196461"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1-Click is a service that enables simple devices to trigger </a:t>
            </a:r>
            <a:br>
              <a:rPr lang="en-US" dirty="0"/>
            </a:br>
            <a:r>
              <a:rPr lang="en-US" dirty="0"/>
              <a:t>AWS Lambda functions that can execute an action</a:t>
            </a:r>
          </a:p>
        </p:txBody>
      </p:sp>
      <p:pic>
        <p:nvPicPr>
          <p:cNvPr id="1026" name="Picture 2" descr="Image result for aws enterprise dash button">
            <a:extLst>
              <a:ext uri="{FF2B5EF4-FFF2-40B4-BE49-F238E27FC236}">
                <a16:creationId xmlns:a16="http://schemas.microsoft.com/office/drawing/2014/main" id="{6488ED3F-29B8-47E8-99AE-355EDD0EF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119" y="3749747"/>
            <a:ext cx="2479766" cy="247976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A6B399A-D78F-40F1-B7DE-D907685CC0BC}"/>
              </a:ext>
            </a:extLst>
          </p:cNvPr>
          <p:cNvSpPr txBox="1">
            <a:spLocks/>
          </p:cNvSpPr>
          <p:nvPr/>
        </p:nvSpPr>
        <p:spPr>
          <a:xfrm>
            <a:off x="3616236" y="3700209"/>
            <a:ext cx="7737564" cy="2645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Open Sans Semibold" panose="020B0604020202020204" charset="0"/>
                <a:ea typeface="Open Sans Semibold" panose="020B0604020202020204" charset="0"/>
                <a:cs typeface="Open Sans Semibold" panose="020B0604020202020204" charset="0"/>
              </a:rPr>
              <a:t>Enterprise Dash Button</a:t>
            </a:r>
          </a:p>
          <a:p>
            <a:r>
              <a:rPr lang="en-US" sz="2000" dirty="0"/>
              <a:t>Implemented via the AWS IoT 1-Click Service</a:t>
            </a:r>
          </a:p>
          <a:p>
            <a:r>
              <a:rPr lang="en-US" sz="2000" dirty="0"/>
              <a:t>3 Different Button Actions</a:t>
            </a:r>
          </a:p>
          <a:p>
            <a:pPr lvl="1"/>
            <a:r>
              <a:rPr lang="en-US" sz="2000" dirty="0"/>
              <a:t>Single Click</a:t>
            </a:r>
          </a:p>
          <a:p>
            <a:pPr lvl="1"/>
            <a:r>
              <a:rPr lang="en-US" sz="2000" dirty="0"/>
              <a:t>Double Click</a:t>
            </a:r>
          </a:p>
          <a:p>
            <a:pPr lvl="1"/>
            <a:r>
              <a:rPr lang="en-US" sz="2000" dirty="0"/>
              <a:t>Long Press</a:t>
            </a:r>
          </a:p>
          <a:p>
            <a:pPr lvl="1"/>
            <a:endParaRPr lang="en-US" b="1" dirty="0"/>
          </a:p>
        </p:txBody>
      </p:sp>
      <p:pic>
        <p:nvPicPr>
          <p:cNvPr id="8" name="Picture 7">
            <a:extLst>
              <a:ext uri="{FF2B5EF4-FFF2-40B4-BE49-F238E27FC236}">
                <a16:creationId xmlns:a16="http://schemas.microsoft.com/office/drawing/2014/main" id="{F6903AC0-7877-4FB4-941A-B4F5E5EF17F5}"/>
              </a:ext>
            </a:extLst>
          </p:cNvPr>
          <p:cNvPicPr>
            <a:picLocks noChangeAspect="1"/>
          </p:cNvPicPr>
          <p:nvPr/>
        </p:nvPicPr>
        <p:blipFill>
          <a:blip r:embed="rId4"/>
          <a:stretch>
            <a:fillRect/>
          </a:stretch>
        </p:blipFill>
        <p:spPr>
          <a:xfrm>
            <a:off x="152400" y="1289891"/>
            <a:ext cx="685800" cy="685800"/>
          </a:xfrm>
          <a:prstGeom prst="rect">
            <a:avLst/>
          </a:prstGeom>
        </p:spPr>
      </p:pic>
    </p:spTree>
    <p:extLst>
      <p:ext uri="{BB962C8B-B14F-4D97-AF65-F5344CB8AC3E}">
        <p14:creationId xmlns:p14="http://schemas.microsoft.com/office/powerpoint/2010/main" val="109513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dirty="0">
                <a:ea typeface="Open Sans Semibold" panose="020B0606030504020204" pitchFamily="34" charset="0"/>
                <a:cs typeface="Open Sans Semibold" panose="020B0606030504020204" pitchFamily="34" charset="0"/>
              </a:rPr>
              <a:t>Dash Button HISTORY</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1" y="1373910"/>
            <a:ext cx="7269480" cy="3879681"/>
          </a:xfrm>
        </p:spPr>
        <p:txBody>
          <a:bodyPr>
            <a:normAutofit/>
          </a:bodyPr>
          <a:lstStyle/>
          <a:p>
            <a:r>
              <a:rPr lang="en-US" sz="2000" dirty="0"/>
              <a:t>Introduced on March 31, 2015 – </a:t>
            </a:r>
            <a:br>
              <a:rPr lang="en-US" sz="2000" dirty="0"/>
            </a:br>
            <a:r>
              <a:rPr lang="en-US" sz="2000" dirty="0"/>
              <a:t>originally believed to be an April Fools joke</a:t>
            </a:r>
          </a:p>
          <a:p>
            <a:r>
              <a:rPr lang="en-US" sz="2000" dirty="0"/>
              <a:t>Over 250+ Dash Buttons were introduced</a:t>
            </a:r>
          </a:p>
          <a:p>
            <a:r>
              <a:rPr lang="en-US" sz="2000" dirty="0"/>
              <a:t>Amazon’s first IoT Device targeted to quickly replenish household items</a:t>
            </a:r>
          </a:p>
          <a:p>
            <a:r>
              <a:rPr lang="en-US" sz="2000" dirty="0"/>
              <a:t>Helped Amazon learn buyer characteristics to augment </a:t>
            </a:r>
            <a:br>
              <a:rPr lang="en-US" sz="2000" dirty="0"/>
            </a:br>
            <a:r>
              <a:rPr lang="en-US" sz="2000" dirty="0"/>
              <a:t>their </a:t>
            </a:r>
            <a:r>
              <a:rPr lang="en-US" sz="2000" dirty="0" err="1"/>
              <a:t>AmazonFresh</a:t>
            </a:r>
            <a:r>
              <a:rPr lang="en-US" sz="2000" dirty="0"/>
              <a:t> grocery service</a:t>
            </a:r>
          </a:p>
          <a:p>
            <a:r>
              <a:rPr lang="en-US" sz="2000" dirty="0"/>
              <a:t>Discontinued on August 31, 2019 </a:t>
            </a:r>
          </a:p>
          <a:p>
            <a:pPr lvl="1"/>
            <a:r>
              <a:rPr lang="en-US" sz="2000" dirty="0"/>
              <a:t>Amazon Alexa replaced functionality</a:t>
            </a:r>
          </a:p>
          <a:p>
            <a:pPr lvl="1"/>
            <a:r>
              <a:rPr lang="en-US" sz="2000" dirty="0"/>
              <a:t>Consumer Rights violations because price was not known by end user upon ordering</a:t>
            </a:r>
          </a:p>
        </p:txBody>
      </p:sp>
      <p:pic>
        <p:nvPicPr>
          <p:cNvPr id="15" name="Picture 14" descr="A picture containing mirror&#10;&#10;Description automatically generated">
            <a:extLst>
              <a:ext uri="{FF2B5EF4-FFF2-40B4-BE49-F238E27FC236}">
                <a16:creationId xmlns:a16="http://schemas.microsoft.com/office/drawing/2014/main" id="{4728AEC7-085B-4717-A2DA-B8D00E5E5B25}"/>
              </a:ext>
            </a:extLst>
          </p:cNvPr>
          <p:cNvPicPr>
            <a:picLocks noChangeAspect="1"/>
          </p:cNvPicPr>
          <p:nvPr/>
        </p:nvPicPr>
        <p:blipFill>
          <a:blip r:embed="rId3"/>
          <a:stretch>
            <a:fillRect/>
          </a:stretch>
        </p:blipFill>
        <p:spPr>
          <a:xfrm>
            <a:off x="10131894" y="2667137"/>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descr="A picture containing mirror&#10;&#10;Description automatically generated">
            <a:extLst>
              <a:ext uri="{FF2B5EF4-FFF2-40B4-BE49-F238E27FC236}">
                <a16:creationId xmlns:a16="http://schemas.microsoft.com/office/drawing/2014/main" id="{652D7946-6C40-42A8-A98C-233EFFBE15D1}"/>
              </a:ext>
            </a:extLst>
          </p:cNvPr>
          <p:cNvPicPr>
            <a:picLocks noChangeAspect="1"/>
          </p:cNvPicPr>
          <p:nvPr/>
        </p:nvPicPr>
        <p:blipFill>
          <a:blip r:embed="rId4"/>
          <a:stretch>
            <a:fillRect/>
          </a:stretch>
        </p:blipFill>
        <p:spPr>
          <a:xfrm>
            <a:off x="8761328" y="1373910"/>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38E95383-269C-4719-9140-BBD937731185}"/>
              </a:ext>
            </a:extLst>
          </p:cNvPr>
          <p:cNvPicPr>
            <a:picLocks noChangeAspect="1"/>
          </p:cNvPicPr>
          <p:nvPr/>
        </p:nvPicPr>
        <p:blipFill>
          <a:blip r:embed="rId5"/>
          <a:stretch>
            <a:fillRect/>
          </a:stretch>
        </p:blipFill>
        <p:spPr>
          <a:xfrm>
            <a:off x="10131894" y="1373910"/>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21" name="Picture 20" descr="A picture containing mirror&#10;&#10;Description automatically generated">
            <a:extLst>
              <a:ext uri="{FF2B5EF4-FFF2-40B4-BE49-F238E27FC236}">
                <a16:creationId xmlns:a16="http://schemas.microsoft.com/office/drawing/2014/main" id="{791936A8-E71F-4C50-965E-1939C7097F9F}"/>
              </a:ext>
            </a:extLst>
          </p:cNvPr>
          <p:cNvPicPr>
            <a:picLocks noChangeAspect="1"/>
          </p:cNvPicPr>
          <p:nvPr/>
        </p:nvPicPr>
        <p:blipFill>
          <a:blip r:embed="rId6"/>
          <a:stretch>
            <a:fillRect/>
          </a:stretch>
        </p:blipFill>
        <p:spPr>
          <a:xfrm>
            <a:off x="8761328" y="3960364"/>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descr="A close up of a device&#10;&#10;Description automatically generated">
            <a:extLst>
              <a:ext uri="{FF2B5EF4-FFF2-40B4-BE49-F238E27FC236}">
                <a16:creationId xmlns:a16="http://schemas.microsoft.com/office/drawing/2014/main" id="{CBF001FD-25E9-41B7-B138-D7448608E8CE}"/>
              </a:ext>
            </a:extLst>
          </p:cNvPr>
          <p:cNvPicPr>
            <a:picLocks noChangeAspect="1"/>
          </p:cNvPicPr>
          <p:nvPr/>
        </p:nvPicPr>
        <p:blipFill>
          <a:blip r:embed="rId7"/>
          <a:stretch>
            <a:fillRect/>
          </a:stretch>
        </p:blipFill>
        <p:spPr>
          <a:xfrm>
            <a:off x="8761328" y="2667137"/>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25" name="Picture 24" descr="A close up of a device&#10;&#10;Description automatically generated">
            <a:extLst>
              <a:ext uri="{FF2B5EF4-FFF2-40B4-BE49-F238E27FC236}">
                <a16:creationId xmlns:a16="http://schemas.microsoft.com/office/drawing/2014/main" id="{2D66EE21-7E24-4310-A8B3-8B11900B6B46}"/>
              </a:ext>
            </a:extLst>
          </p:cNvPr>
          <p:cNvPicPr>
            <a:picLocks noChangeAspect="1"/>
          </p:cNvPicPr>
          <p:nvPr/>
        </p:nvPicPr>
        <p:blipFill>
          <a:blip r:embed="rId8"/>
          <a:stretch>
            <a:fillRect/>
          </a:stretch>
        </p:blipFill>
        <p:spPr>
          <a:xfrm>
            <a:off x="8761328" y="5253591"/>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D764FB76-5D0A-4831-A2DF-498EBDF1CC0B}"/>
              </a:ext>
            </a:extLst>
          </p:cNvPr>
          <p:cNvPicPr>
            <a:picLocks noChangeAspect="1"/>
          </p:cNvPicPr>
          <p:nvPr/>
        </p:nvPicPr>
        <p:blipFill>
          <a:blip r:embed="rId9"/>
          <a:stretch>
            <a:fillRect/>
          </a:stretch>
        </p:blipFill>
        <p:spPr>
          <a:xfrm>
            <a:off x="10131894" y="3960364"/>
            <a:ext cx="1143000" cy="1143000"/>
          </a:xfrm>
          <a:prstGeom prst="rect">
            <a:avLst/>
          </a:prstGeom>
          <a:ln>
            <a:solidFill>
              <a:schemeClr val="tx1"/>
            </a:solidFill>
          </a:ln>
          <a:effectLst>
            <a:outerShdw blurRad="50800" dist="38100" dir="2700000" algn="tl" rotWithShape="0">
              <a:prstClr val="black">
                <a:alpha val="40000"/>
              </a:prstClr>
            </a:outerShdw>
          </a:effectLst>
        </p:spPr>
      </p:pic>
      <p:pic>
        <p:nvPicPr>
          <p:cNvPr id="29" name="Picture 28" descr="A close up of a device&#10;&#10;Description automatically generated">
            <a:extLst>
              <a:ext uri="{FF2B5EF4-FFF2-40B4-BE49-F238E27FC236}">
                <a16:creationId xmlns:a16="http://schemas.microsoft.com/office/drawing/2014/main" id="{E4D38324-B488-4350-957E-14BEB4E5035B}"/>
              </a:ext>
            </a:extLst>
          </p:cNvPr>
          <p:cNvPicPr>
            <a:picLocks noChangeAspect="1"/>
          </p:cNvPicPr>
          <p:nvPr/>
        </p:nvPicPr>
        <p:blipFill>
          <a:blip r:embed="rId10"/>
          <a:stretch>
            <a:fillRect/>
          </a:stretch>
        </p:blipFill>
        <p:spPr>
          <a:xfrm>
            <a:off x="10131894" y="5253591"/>
            <a:ext cx="1143000" cy="1143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673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b="1" dirty="0">
                <a:latin typeface="Open Sans Semibold" panose="020B0604020202020204" charset="0"/>
                <a:ea typeface="Open Sans Semibold" panose="020B0604020202020204" charset="0"/>
                <a:cs typeface="Open Sans Semibold" panose="020B0604020202020204" charset="0"/>
              </a:rPr>
              <a:t>IOT DEVICE SOFTWARE</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4280262"/>
          </a:xfrm>
        </p:spPr>
        <p:txBody>
          <a:bodyPr>
            <a:normAutofit lnSpcReduction="10000"/>
          </a:bodyPr>
          <a:lstStyle/>
          <a:p>
            <a:r>
              <a:rPr lang="en-US" sz="2400" dirty="0" err="1"/>
              <a:t>FreeRTOS</a:t>
            </a:r>
            <a:endParaRPr lang="en-US" sz="2400" dirty="0"/>
          </a:p>
          <a:p>
            <a:pPr lvl="1"/>
            <a:r>
              <a:rPr lang="en-US" dirty="0"/>
              <a:t>Open source, real-time operating system for microcontrollers that makes small, low-power edge devices easy to program, deploy, secure, connect, and manage</a:t>
            </a:r>
            <a:endParaRPr lang="en-US" sz="2000" dirty="0"/>
          </a:p>
          <a:p>
            <a:r>
              <a:rPr lang="en-US" sz="2400" dirty="0"/>
              <a:t>IoT Greengrass</a:t>
            </a:r>
          </a:p>
          <a:p>
            <a:pPr lvl="1"/>
            <a:r>
              <a:rPr lang="en-US" dirty="0"/>
              <a:t>Extends AWS to edge devices so they can act locally on the data they generate, while still using the cloud for management, analytics, and durable storage.</a:t>
            </a:r>
            <a:endParaRPr lang="en-US" sz="2000" dirty="0"/>
          </a:p>
          <a:p>
            <a:r>
              <a:rPr lang="en-US" sz="2400" dirty="0"/>
              <a:t>Amazon Common Software (ACS) – </a:t>
            </a:r>
            <a:r>
              <a:rPr lang="en-US" sz="2400" i="1" dirty="0"/>
              <a:t>released in Feb. 2020, still in preview</a:t>
            </a:r>
          </a:p>
          <a:p>
            <a:pPr lvl="1"/>
            <a:r>
              <a:rPr lang="en-US" dirty="0"/>
              <a:t>Optimized software for integrating Amazon Device SDKs on your devices</a:t>
            </a:r>
          </a:p>
          <a:p>
            <a:pPr lvl="2"/>
            <a:r>
              <a:rPr lang="en-US" dirty="0"/>
              <a:t>Frustration-Free-Setup (FFS) – making setup easier for the customer</a:t>
            </a:r>
          </a:p>
          <a:p>
            <a:pPr lvl="2"/>
            <a:r>
              <a:rPr lang="en-US" dirty="0"/>
              <a:t>Pre-validated and memory optimized components for common functions such as connectivity</a:t>
            </a:r>
          </a:p>
        </p:txBody>
      </p:sp>
      <p:sp>
        <p:nvSpPr>
          <p:cNvPr id="5" name="Rectangle 4">
            <a:extLst>
              <a:ext uri="{FF2B5EF4-FFF2-40B4-BE49-F238E27FC236}">
                <a16:creationId xmlns:a16="http://schemas.microsoft.com/office/drawing/2014/main" id="{42B4960E-C157-429A-BE8C-C668B78FF640}"/>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Device Software provides the essential building </a:t>
            </a:r>
          </a:p>
          <a:p>
            <a:pPr algn="ctr"/>
            <a:r>
              <a:rPr lang="en-US" dirty="0"/>
              <a:t>blocks to create cloud managed IoT devices.</a:t>
            </a:r>
          </a:p>
        </p:txBody>
      </p:sp>
      <p:pic>
        <p:nvPicPr>
          <p:cNvPr id="9" name="Picture 8">
            <a:extLst>
              <a:ext uri="{FF2B5EF4-FFF2-40B4-BE49-F238E27FC236}">
                <a16:creationId xmlns:a16="http://schemas.microsoft.com/office/drawing/2014/main" id="{C4880D6C-476B-4EEE-9198-263C550D6043}"/>
              </a:ext>
            </a:extLst>
          </p:cNvPr>
          <p:cNvPicPr>
            <a:picLocks noChangeAspect="1"/>
          </p:cNvPicPr>
          <p:nvPr/>
        </p:nvPicPr>
        <p:blipFill>
          <a:blip r:embed="rId3"/>
          <a:stretch>
            <a:fillRect/>
          </a:stretch>
        </p:blipFill>
        <p:spPr>
          <a:xfrm>
            <a:off x="150900" y="1289891"/>
            <a:ext cx="687300" cy="685800"/>
          </a:xfrm>
          <a:prstGeom prst="rect">
            <a:avLst/>
          </a:prstGeom>
        </p:spPr>
      </p:pic>
    </p:spTree>
    <p:extLst>
      <p:ext uri="{BB962C8B-B14F-4D97-AF65-F5344CB8AC3E}">
        <p14:creationId xmlns:p14="http://schemas.microsoft.com/office/powerpoint/2010/main" val="409144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b="1" dirty="0">
                <a:latin typeface="Open Sans Semibold" panose="020B0604020202020204" charset="0"/>
                <a:ea typeface="Open Sans Semibold" panose="020B0604020202020204" charset="0"/>
                <a:cs typeface="Open Sans Semibold" panose="020B0604020202020204" charset="0"/>
              </a:rPr>
              <a:t>IOT CORE Service</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4280262"/>
          </a:xfrm>
        </p:spPr>
        <p:txBody>
          <a:bodyPr>
            <a:normAutofit/>
          </a:bodyPr>
          <a:lstStyle/>
          <a:p>
            <a:r>
              <a:rPr lang="en-US" sz="2000" dirty="0"/>
              <a:t>Connect and Manage your Devices</a:t>
            </a:r>
          </a:p>
          <a:p>
            <a:pPr lvl="1"/>
            <a:r>
              <a:rPr lang="en-US" sz="1600" dirty="0"/>
              <a:t>Supports HTTPS, </a:t>
            </a:r>
            <a:r>
              <a:rPr lang="en-US" sz="1600" dirty="0" err="1"/>
              <a:t>WebSockets</a:t>
            </a:r>
            <a:r>
              <a:rPr lang="en-US" sz="1600" dirty="0"/>
              <a:t> and MQTT and custom protocols</a:t>
            </a:r>
          </a:p>
          <a:p>
            <a:r>
              <a:rPr lang="en-US" sz="2000" dirty="0"/>
              <a:t>Secure Device Connections and Data</a:t>
            </a:r>
          </a:p>
          <a:p>
            <a:pPr lvl="1"/>
            <a:r>
              <a:rPr lang="en-US" sz="1600" dirty="0"/>
              <a:t>Automated configuration and authentication of device</a:t>
            </a:r>
          </a:p>
          <a:p>
            <a:pPr lvl="1"/>
            <a:r>
              <a:rPr lang="en-US" sz="1600" dirty="0"/>
              <a:t>Encryption provided End-to-End</a:t>
            </a:r>
          </a:p>
          <a:p>
            <a:r>
              <a:rPr lang="en-US" sz="2000" dirty="0"/>
              <a:t>Process and Act upon Device Data</a:t>
            </a:r>
          </a:p>
          <a:p>
            <a:pPr lvl="1"/>
            <a:r>
              <a:rPr lang="en-US" sz="1600" dirty="0"/>
              <a:t>Allows simple ways to filter, transform and act upon device data</a:t>
            </a:r>
          </a:p>
          <a:p>
            <a:pPr lvl="1"/>
            <a:r>
              <a:rPr lang="en-US" sz="1600" dirty="0"/>
              <a:t>Support business rules that interact with AWS Services like Lambda, Kinesis, S3, DynamoDB, etc.</a:t>
            </a:r>
          </a:p>
          <a:p>
            <a:r>
              <a:rPr lang="en-US" sz="2000" dirty="0"/>
              <a:t>Read and Set Device State</a:t>
            </a:r>
          </a:p>
          <a:p>
            <a:pPr lvl="1"/>
            <a:r>
              <a:rPr lang="en-US" sz="1600" dirty="0"/>
              <a:t>Allows the device to appear online to your application, even if the device is temporarily offline</a:t>
            </a:r>
          </a:p>
          <a:p>
            <a:r>
              <a:rPr lang="en-US" sz="2000" dirty="0"/>
              <a:t>Scale to Billions of Devices</a:t>
            </a:r>
          </a:p>
          <a:p>
            <a:pPr lvl="1"/>
            <a:r>
              <a:rPr lang="en-US" sz="1600" dirty="0"/>
              <a:t>Framework is built to support billions of devices and trillions of messages</a:t>
            </a:r>
          </a:p>
          <a:p>
            <a:pPr lvl="1"/>
            <a:endParaRPr lang="en-US" sz="1600" dirty="0"/>
          </a:p>
          <a:p>
            <a:endParaRPr lang="en-US" sz="2000" dirty="0"/>
          </a:p>
        </p:txBody>
      </p:sp>
      <p:sp>
        <p:nvSpPr>
          <p:cNvPr id="5" name="Rectangle 4">
            <a:extLst>
              <a:ext uri="{FF2B5EF4-FFF2-40B4-BE49-F238E27FC236}">
                <a16:creationId xmlns:a16="http://schemas.microsoft.com/office/drawing/2014/main" id="{42B4960E-C157-429A-BE8C-C668B78FF640}"/>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Core is a managed cloud service that lets connected devices easily </a:t>
            </a:r>
          </a:p>
          <a:p>
            <a:pPr algn="ctr"/>
            <a:r>
              <a:rPr lang="en-US" dirty="0"/>
              <a:t>and securely interact with cloud applications and other devices.</a:t>
            </a:r>
          </a:p>
        </p:txBody>
      </p:sp>
      <p:pic>
        <p:nvPicPr>
          <p:cNvPr id="8" name="Picture 7">
            <a:extLst>
              <a:ext uri="{FF2B5EF4-FFF2-40B4-BE49-F238E27FC236}">
                <a16:creationId xmlns:a16="http://schemas.microsoft.com/office/drawing/2014/main" id="{660E7AA6-F0E7-4EF4-8C72-6E2536EA9B68}"/>
              </a:ext>
            </a:extLst>
          </p:cNvPr>
          <p:cNvPicPr>
            <a:picLocks noChangeAspect="1"/>
          </p:cNvPicPr>
          <p:nvPr/>
        </p:nvPicPr>
        <p:blipFill>
          <a:blip r:embed="rId3"/>
          <a:stretch>
            <a:fillRect/>
          </a:stretch>
        </p:blipFill>
        <p:spPr>
          <a:xfrm>
            <a:off x="150897" y="1289891"/>
            <a:ext cx="687303" cy="685800"/>
          </a:xfrm>
          <a:prstGeom prst="rect">
            <a:avLst/>
          </a:prstGeom>
        </p:spPr>
      </p:pic>
    </p:spTree>
    <p:extLst>
      <p:ext uri="{BB962C8B-B14F-4D97-AF65-F5344CB8AC3E}">
        <p14:creationId xmlns:p14="http://schemas.microsoft.com/office/powerpoint/2010/main" val="72347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b="1" dirty="0">
                <a:latin typeface="Open Sans Semibold" panose="020B0604020202020204" charset="0"/>
                <a:ea typeface="Open Sans Semibold" panose="020B0604020202020204" charset="0"/>
                <a:cs typeface="Open Sans Semibold" panose="020B0604020202020204" charset="0"/>
              </a:rPr>
              <a:t>IOT DEVICE MANAGEMENT</a:t>
            </a:r>
            <a:endParaRPr lang="en-US" b="1" dirty="0">
              <a:ea typeface="Open Sans Semibold" panose="020B0606030504020204" pitchFamily="34" charset="0"/>
              <a:cs typeface="Open Sans Semibold" panose="020B0606030504020204" pitchFamily="34" charset="0"/>
            </a:endParaRP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4289140"/>
          </a:xfrm>
        </p:spPr>
        <p:txBody>
          <a:bodyPr>
            <a:normAutofit/>
          </a:bodyPr>
          <a:lstStyle/>
          <a:p>
            <a:r>
              <a:rPr lang="en-US" sz="2000" dirty="0"/>
              <a:t>Fast Device Registration</a:t>
            </a:r>
          </a:p>
          <a:p>
            <a:pPr lvl="1"/>
            <a:r>
              <a:rPr lang="en-US" sz="1600" dirty="0"/>
              <a:t>IoT Registry provides ability to securely manage a large fleet of devices quickly</a:t>
            </a:r>
          </a:p>
          <a:p>
            <a:r>
              <a:rPr lang="en-US" sz="2000" dirty="0"/>
              <a:t>Simple IoT Device Organization</a:t>
            </a:r>
          </a:p>
          <a:p>
            <a:pPr lvl="1"/>
            <a:r>
              <a:rPr lang="en-US" sz="1600" dirty="0"/>
              <a:t>Allows your devices to be organized into groups and manage policies at a group level</a:t>
            </a:r>
          </a:p>
          <a:p>
            <a:r>
              <a:rPr lang="en-US" sz="2000" dirty="0"/>
              <a:t>Locate Connected Devices Quickly</a:t>
            </a:r>
          </a:p>
          <a:p>
            <a:pPr lvl="1"/>
            <a:r>
              <a:rPr lang="en-US" sz="1600" dirty="0"/>
              <a:t>Provides search capabilities to find devices in your fleet based upon ID, state, attribute, etc. quickly</a:t>
            </a:r>
          </a:p>
          <a:p>
            <a:r>
              <a:rPr lang="en-US" sz="2000" dirty="0"/>
              <a:t>Easy Remote Device Management</a:t>
            </a:r>
          </a:p>
          <a:p>
            <a:pPr lvl="1"/>
            <a:r>
              <a:rPr lang="en-US" sz="1600" dirty="0"/>
              <a:t>Allows you remotely update the software running on your devices after they have been deployed in the field, ensuring your devices are always running on the latest software version</a:t>
            </a:r>
          </a:p>
        </p:txBody>
      </p:sp>
      <p:sp>
        <p:nvSpPr>
          <p:cNvPr id="5" name="Rectangle 4">
            <a:extLst>
              <a:ext uri="{FF2B5EF4-FFF2-40B4-BE49-F238E27FC236}">
                <a16:creationId xmlns:a16="http://schemas.microsoft.com/office/drawing/2014/main" id="{42B4960E-C157-429A-BE8C-C668B78FF640}"/>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Device Management makes it easy to securely register, </a:t>
            </a:r>
          </a:p>
          <a:p>
            <a:pPr algn="ctr"/>
            <a:r>
              <a:rPr lang="en-US" dirty="0"/>
              <a:t>organize, monitor, and remotely manage IoT devices at scale.</a:t>
            </a:r>
          </a:p>
        </p:txBody>
      </p:sp>
      <p:pic>
        <p:nvPicPr>
          <p:cNvPr id="6" name="Picture 5">
            <a:extLst>
              <a:ext uri="{FF2B5EF4-FFF2-40B4-BE49-F238E27FC236}">
                <a16:creationId xmlns:a16="http://schemas.microsoft.com/office/drawing/2014/main" id="{659A0F06-24D4-4510-BCE2-CB89378E4A3B}"/>
              </a:ext>
            </a:extLst>
          </p:cNvPr>
          <p:cNvPicPr>
            <a:picLocks noChangeAspect="1"/>
          </p:cNvPicPr>
          <p:nvPr/>
        </p:nvPicPr>
        <p:blipFill>
          <a:blip r:embed="rId3"/>
          <a:stretch>
            <a:fillRect/>
          </a:stretch>
        </p:blipFill>
        <p:spPr>
          <a:xfrm>
            <a:off x="150897" y="1289891"/>
            <a:ext cx="687303" cy="685800"/>
          </a:xfrm>
          <a:prstGeom prst="rect">
            <a:avLst/>
          </a:prstGeom>
        </p:spPr>
      </p:pic>
    </p:spTree>
    <p:extLst>
      <p:ext uri="{BB962C8B-B14F-4D97-AF65-F5344CB8AC3E}">
        <p14:creationId xmlns:p14="http://schemas.microsoft.com/office/powerpoint/2010/main" val="397276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b="1" dirty="0">
                <a:latin typeface="Open Sans Semibold" panose="020B0604020202020204" charset="0"/>
                <a:ea typeface="Open Sans Semibold" panose="020B0604020202020204" charset="0"/>
                <a:cs typeface="Open Sans Semibold" panose="020B0604020202020204" charset="0"/>
              </a:rPr>
              <a:t>IOT DEVICE DEFENDER</a:t>
            </a:r>
            <a:endParaRPr lang="en-US" b="1" dirty="0">
              <a:ea typeface="Open Sans Semibold" panose="020B0606030504020204" pitchFamily="34" charset="0"/>
              <a:cs typeface="Open Sans Semibold" panose="020B0606030504020204" pitchFamily="34" charset="0"/>
            </a:endParaRP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4386794"/>
          </a:xfrm>
        </p:spPr>
        <p:txBody>
          <a:bodyPr>
            <a:normAutofit/>
          </a:bodyPr>
          <a:lstStyle/>
          <a:p>
            <a:r>
              <a:rPr lang="en-US" sz="2000" dirty="0"/>
              <a:t>Audit Device Configurations</a:t>
            </a:r>
          </a:p>
          <a:p>
            <a:pPr lvl="1"/>
            <a:r>
              <a:rPr lang="en-US" sz="1600" dirty="0"/>
              <a:t>Audits IoT configurations associated with your devices against a set of defined IoT security best practices</a:t>
            </a:r>
          </a:p>
          <a:p>
            <a:r>
              <a:rPr lang="en-US" sz="2000" dirty="0"/>
              <a:t>Monitor Device Behavior</a:t>
            </a:r>
          </a:p>
          <a:p>
            <a:pPr lvl="1"/>
            <a:r>
              <a:rPr lang="en-US" sz="1600" dirty="0"/>
              <a:t>Detects anomalies in device behavior that may indicate a compromised device</a:t>
            </a:r>
          </a:p>
          <a:p>
            <a:pPr lvl="1"/>
            <a:r>
              <a:rPr lang="en-US" sz="1600" dirty="0"/>
              <a:t>Allows you to define security rules:</a:t>
            </a:r>
          </a:p>
          <a:p>
            <a:pPr lvl="2"/>
            <a:r>
              <a:rPr lang="en-US" sz="1400" dirty="0"/>
              <a:t>Open Ports</a:t>
            </a:r>
          </a:p>
          <a:p>
            <a:pPr lvl="2"/>
            <a:r>
              <a:rPr lang="en-US" sz="1400" dirty="0"/>
              <a:t>Communication Routes (</a:t>
            </a:r>
            <a:r>
              <a:rPr lang="en-US" sz="1400" i="1" dirty="0"/>
              <a:t>who can the device talk to and who can talk to the device</a:t>
            </a:r>
            <a:r>
              <a:rPr lang="en-US" sz="1400" dirty="0"/>
              <a:t>)</a:t>
            </a:r>
          </a:p>
          <a:p>
            <a:pPr lvl="2"/>
            <a:r>
              <a:rPr lang="en-US" sz="1400" dirty="0"/>
              <a:t>Data Volume</a:t>
            </a:r>
          </a:p>
          <a:p>
            <a:r>
              <a:rPr lang="en-US" sz="2000" dirty="0"/>
              <a:t>Publish Security Alerts</a:t>
            </a:r>
          </a:p>
          <a:p>
            <a:pPr lvl="1"/>
            <a:r>
              <a:rPr lang="en-US" sz="1600" dirty="0"/>
              <a:t>Publishes security alerts to the when an audit fails or when behavior anomalies are detected</a:t>
            </a:r>
          </a:p>
          <a:p>
            <a:pPr lvl="2"/>
            <a:r>
              <a:rPr lang="en-US" sz="1400" dirty="0"/>
              <a:t>AWS IoT Console</a:t>
            </a:r>
          </a:p>
          <a:p>
            <a:pPr lvl="2"/>
            <a:r>
              <a:rPr lang="en-US" sz="1400" dirty="0"/>
              <a:t>Amazon CloudWatch</a:t>
            </a:r>
          </a:p>
          <a:p>
            <a:pPr lvl="2"/>
            <a:r>
              <a:rPr lang="en-US" sz="1400" dirty="0"/>
              <a:t>Amazon SNS</a:t>
            </a:r>
          </a:p>
          <a:p>
            <a:endParaRPr lang="en-US" dirty="0"/>
          </a:p>
          <a:p>
            <a:endParaRPr lang="en-US" dirty="0"/>
          </a:p>
          <a:p>
            <a:endParaRPr lang="en-US" dirty="0"/>
          </a:p>
        </p:txBody>
      </p:sp>
      <p:sp>
        <p:nvSpPr>
          <p:cNvPr id="5" name="Rectangle 4">
            <a:extLst>
              <a:ext uri="{FF2B5EF4-FFF2-40B4-BE49-F238E27FC236}">
                <a16:creationId xmlns:a16="http://schemas.microsoft.com/office/drawing/2014/main" id="{42B4960E-C157-429A-BE8C-C668B78FF640}"/>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Device Defender is a fully managed service</a:t>
            </a:r>
          </a:p>
          <a:p>
            <a:pPr algn="ctr"/>
            <a:r>
              <a:rPr lang="en-US" dirty="0"/>
              <a:t>that helps you secure your fleet of IoT devices.</a:t>
            </a:r>
          </a:p>
        </p:txBody>
      </p:sp>
      <p:pic>
        <p:nvPicPr>
          <p:cNvPr id="6" name="Picture 5">
            <a:extLst>
              <a:ext uri="{FF2B5EF4-FFF2-40B4-BE49-F238E27FC236}">
                <a16:creationId xmlns:a16="http://schemas.microsoft.com/office/drawing/2014/main" id="{E6EA2D37-C488-4B53-8AF8-B5660CE8A4A3}"/>
              </a:ext>
            </a:extLst>
          </p:cNvPr>
          <p:cNvPicPr>
            <a:picLocks noChangeAspect="1"/>
          </p:cNvPicPr>
          <p:nvPr/>
        </p:nvPicPr>
        <p:blipFill>
          <a:blip r:embed="rId3"/>
          <a:stretch>
            <a:fillRect/>
          </a:stretch>
        </p:blipFill>
        <p:spPr>
          <a:xfrm>
            <a:off x="150892" y="1289891"/>
            <a:ext cx="687308" cy="685800"/>
          </a:xfrm>
          <a:prstGeom prst="rect">
            <a:avLst/>
          </a:prstGeom>
        </p:spPr>
      </p:pic>
    </p:spTree>
    <p:extLst>
      <p:ext uri="{BB962C8B-B14F-4D97-AF65-F5344CB8AC3E}">
        <p14:creationId xmlns:p14="http://schemas.microsoft.com/office/powerpoint/2010/main" val="32355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b="1" dirty="0">
                <a:latin typeface="Open Sans Semibold" panose="020B0604020202020204" charset="0"/>
                <a:ea typeface="Open Sans Semibold" panose="020B0604020202020204" charset="0"/>
                <a:cs typeface="Open Sans Semibold" panose="020B0604020202020204" charset="0"/>
              </a:rPr>
              <a:t>IOT ANALYTIC SERVICES</a:t>
            </a:r>
            <a:endParaRPr lang="en-US" b="1" dirty="0">
              <a:ea typeface="Open Sans Semibold" panose="020B0606030504020204" pitchFamily="34" charset="0"/>
              <a:cs typeface="Open Sans Semibold" panose="020B0606030504020204" pitchFamily="34" charset="0"/>
            </a:endParaRP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2271458"/>
            <a:ext cx="10515600" cy="4324651"/>
          </a:xfrm>
        </p:spPr>
        <p:txBody>
          <a:bodyPr>
            <a:normAutofit/>
          </a:bodyPr>
          <a:lstStyle/>
          <a:p>
            <a:r>
              <a:rPr lang="en-US" sz="2000" dirty="0"/>
              <a:t>Prepares your IoT Data for Analysis</a:t>
            </a:r>
          </a:p>
          <a:p>
            <a:pPr lvl="1"/>
            <a:r>
              <a:rPr lang="en-US" sz="1600" dirty="0"/>
              <a:t>Integrated with IoT Core to easily ingest device data</a:t>
            </a:r>
          </a:p>
          <a:p>
            <a:pPr lvl="1"/>
            <a:r>
              <a:rPr lang="en-US" sz="1600" dirty="0"/>
              <a:t>Provides capabilities to filter and transform data</a:t>
            </a:r>
          </a:p>
          <a:p>
            <a:pPr lvl="1"/>
            <a:r>
              <a:rPr lang="en-US" sz="1600" dirty="0"/>
              <a:t>Ability to integrate data from external sources with Lambda functions</a:t>
            </a:r>
          </a:p>
          <a:p>
            <a:r>
              <a:rPr lang="en-US" sz="2000" dirty="0"/>
              <a:t>Easily run Queries on IoT Data</a:t>
            </a:r>
          </a:p>
          <a:p>
            <a:pPr lvl="1"/>
            <a:r>
              <a:rPr lang="en-US" sz="1600" dirty="0"/>
              <a:t>Allows simple and ad hoc SQL queries to be executed on your data store</a:t>
            </a:r>
          </a:p>
          <a:p>
            <a:r>
              <a:rPr lang="en-US" sz="2000" dirty="0"/>
              <a:t>Data Storage Optimized for IoT</a:t>
            </a:r>
          </a:p>
          <a:p>
            <a:pPr lvl="1"/>
            <a:r>
              <a:rPr lang="en-US" sz="1600" dirty="0"/>
              <a:t>Data Store is optimized for time-series to deliver fast response times on IoT queries</a:t>
            </a:r>
          </a:p>
          <a:p>
            <a:r>
              <a:rPr lang="en-US" sz="2000" dirty="0"/>
              <a:t>Tools for Machine Learning</a:t>
            </a:r>
          </a:p>
          <a:p>
            <a:pPr lvl="1"/>
            <a:r>
              <a:rPr lang="en-US" sz="1600" dirty="0"/>
              <a:t>Apply machine learning to your IoT data with hosted </a:t>
            </a:r>
            <a:r>
              <a:rPr lang="en-US" sz="1600" dirty="0" err="1"/>
              <a:t>Jupyter</a:t>
            </a:r>
            <a:r>
              <a:rPr lang="en-US" sz="1600" dirty="0"/>
              <a:t> notebooks</a:t>
            </a:r>
          </a:p>
          <a:p>
            <a:pPr lvl="1"/>
            <a:endParaRPr lang="en-US" sz="1600" dirty="0"/>
          </a:p>
          <a:p>
            <a:pPr lvl="1"/>
            <a:endParaRPr lang="en-US" sz="1600" dirty="0"/>
          </a:p>
          <a:p>
            <a:endParaRPr lang="en-US" sz="2000" dirty="0"/>
          </a:p>
          <a:p>
            <a:endParaRPr lang="en-US" sz="2000" dirty="0"/>
          </a:p>
          <a:p>
            <a:endParaRPr lang="en-US" sz="2000" dirty="0"/>
          </a:p>
        </p:txBody>
      </p:sp>
      <p:sp>
        <p:nvSpPr>
          <p:cNvPr id="5" name="Rectangle 4">
            <a:extLst>
              <a:ext uri="{FF2B5EF4-FFF2-40B4-BE49-F238E27FC236}">
                <a16:creationId xmlns:a16="http://schemas.microsoft.com/office/drawing/2014/main" id="{42B4960E-C157-429A-BE8C-C668B78FF640}"/>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IoT Analytics is a fully-managed service that makes it easy to </a:t>
            </a:r>
          </a:p>
          <a:p>
            <a:pPr algn="ctr"/>
            <a:r>
              <a:rPr lang="en-US" dirty="0"/>
              <a:t>operationalize analytics on massive volumes of IoT data.</a:t>
            </a:r>
          </a:p>
        </p:txBody>
      </p:sp>
      <p:pic>
        <p:nvPicPr>
          <p:cNvPr id="6" name="Picture 5">
            <a:extLst>
              <a:ext uri="{FF2B5EF4-FFF2-40B4-BE49-F238E27FC236}">
                <a16:creationId xmlns:a16="http://schemas.microsoft.com/office/drawing/2014/main" id="{8588F467-D15A-4D6F-9807-740EEC88901B}"/>
              </a:ext>
            </a:extLst>
          </p:cNvPr>
          <p:cNvPicPr>
            <a:picLocks noChangeAspect="1"/>
          </p:cNvPicPr>
          <p:nvPr/>
        </p:nvPicPr>
        <p:blipFill>
          <a:blip r:embed="rId3"/>
          <a:stretch>
            <a:fillRect/>
          </a:stretch>
        </p:blipFill>
        <p:spPr>
          <a:xfrm>
            <a:off x="147858" y="1289891"/>
            <a:ext cx="690342" cy="685800"/>
          </a:xfrm>
          <a:prstGeom prst="rect">
            <a:avLst/>
          </a:prstGeom>
        </p:spPr>
      </p:pic>
    </p:spTree>
    <p:extLst>
      <p:ext uri="{BB962C8B-B14F-4D97-AF65-F5344CB8AC3E}">
        <p14:creationId xmlns:p14="http://schemas.microsoft.com/office/powerpoint/2010/main" val="306676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IoT </a:t>
            </a:r>
            <a:r>
              <a:rPr lang="en-US" dirty="0">
                <a:latin typeface="Open Sans Light" panose="020B0604020202020204" charset="0"/>
                <a:ea typeface="Open Sans Light" panose="020B0604020202020204" charset="0"/>
                <a:cs typeface="Open Sans Light" panose="020B0604020202020204" charset="0"/>
              </a:rPr>
              <a:t>Challenges - </a:t>
            </a:r>
            <a:r>
              <a:rPr lang="en-US" dirty="0">
                <a:latin typeface="Open Sans Semibold" panose="020B0604020202020204" charset="0"/>
                <a:ea typeface="Open Sans Semibold" panose="020B0604020202020204" charset="0"/>
                <a:cs typeface="Open Sans Semibold" panose="020B0604020202020204" charset="0"/>
              </a:rPr>
              <a:t>SOLVED</a:t>
            </a:r>
          </a:p>
        </p:txBody>
      </p:sp>
      <p:graphicFrame>
        <p:nvGraphicFramePr>
          <p:cNvPr id="6" name="Table 5">
            <a:extLst>
              <a:ext uri="{FF2B5EF4-FFF2-40B4-BE49-F238E27FC236}">
                <a16:creationId xmlns:a16="http://schemas.microsoft.com/office/drawing/2014/main" id="{B8BC9F9F-00A3-49D0-8634-2D73D5716317}"/>
              </a:ext>
            </a:extLst>
          </p:cNvPr>
          <p:cNvGraphicFramePr>
            <a:graphicFrameLocks noGrp="1"/>
          </p:cNvGraphicFramePr>
          <p:nvPr>
            <p:extLst>
              <p:ext uri="{D42A27DB-BD31-4B8C-83A1-F6EECF244321}">
                <p14:modId xmlns:p14="http://schemas.microsoft.com/office/powerpoint/2010/main" val="1513862574"/>
              </p:ext>
            </p:extLst>
          </p:nvPr>
        </p:nvGraphicFramePr>
        <p:xfrm>
          <a:off x="2370475" y="1176121"/>
          <a:ext cx="7451049" cy="5483800"/>
        </p:xfrm>
        <a:graphic>
          <a:graphicData uri="http://schemas.openxmlformats.org/drawingml/2006/table">
            <a:tbl>
              <a:tblPr firstRow="1" bandRow="1">
                <a:tableStyleId>{5C22544A-7EE6-4342-B048-85BDC9FD1C3A}</a:tableStyleId>
              </a:tblPr>
              <a:tblGrid>
                <a:gridCol w="2539208">
                  <a:extLst>
                    <a:ext uri="{9D8B030D-6E8A-4147-A177-3AD203B41FA5}">
                      <a16:colId xmlns:a16="http://schemas.microsoft.com/office/drawing/2014/main" val="175588175"/>
                    </a:ext>
                  </a:extLst>
                </a:gridCol>
                <a:gridCol w="3501632">
                  <a:extLst>
                    <a:ext uri="{9D8B030D-6E8A-4147-A177-3AD203B41FA5}">
                      <a16:colId xmlns:a16="http://schemas.microsoft.com/office/drawing/2014/main" val="3915451393"/>
                    </a:ext>
                  </a:extLst>
                </a:gridCol>
                <a:gridCol w="1410209">
                  <a:extLst>
                    <a:ext uri="{9D8B030D-6E8A-4147-A177-3AD203B41FA5}">
                      <a16:colId xmlns:a16="http://schemas.microsoft.com/office/drawing/2014/main" val="514328278"/>
                    </a:ext>
                  </a:extLst>
                </a:gridCol>
              </a:tblGrid>
              <a:tr h="454600">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Problem</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Solution</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Solved?</a:t>
                      </a:r>
                    </a:p>
                  </a:txBody>
                  <a:tcPr anchor="ctr">
                    <a:solidFill>
                      <a:srgbClr val="0F7D94"/>
                    </a:solidFill>
                  </a:tcPr>
                </a:tc>
                <a:extLst>
                  <a:ext uri="{0D108BD9-81ED-4DB2-BD59-A6C34878D82A}">
                    <a16:rowId xmlns:a16="http://schemas.microsoft.com/office/drawing/2014/main" val="1931392414"/>
                  </a:ext>
                </a:extLst>
              </a:tr>
              <a:tr h="548640">
                <a:tc>
                  <a:txBody>
                    <a:bodyPr/>
                    <a:lstStyle/>
                    <a:p>
                      <a:pPr marL="0" indent="0">
                        <a:buFont typeface="Arial" panose="020B0604020202020204" pitchFamily="34" charset="0"/>
                        <a:buNone/>
                      </a:pPr>
                      <a:r>
                        <a:rPr lang="en-US" sz="1100" b="1" dirty="0">
                          <a:solidFill>
                            <a:srgbClr val="404040"/>
                          </a:solidFill>
                          <a:latin typeface="Open Sans" panose="020B0606030504020204" pitchFamily="34" charset="0"/>
                          <a:ea typeface="Open Sans" panose="020B0606030504020204" pitchFamily="34" charset="0"/>
                          <a:cs typeface="Open Sans" panose="020B0606030504020204" pitchFamily="34" charset="0"/>
                        </a:rPr>
                        <a:t>Communication</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Core (HTTPS, </a:t>
                      </a:r>
                      <a:r>
                        <a:rPr lang="en-US" sz="11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WebSockets</a:t>
                      </a: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MQTT)</a:t>
                      </a:r>
                    </a:p>
                  </a:txBody>
                  <a:tcPr anchor="ctr">
                    <a:solidFill>
                      <a:schemeClr val="bg1">
                        <a:lumMod val="85000"/>
                      </a:schemeClr>
                    </a:solidFill>
                  </a:tcPr>
                </a:tc>
                <a:tc>
                  <a:txBody>
                    <a:bodyPr/>
                    <a:lstStyle/>
                    <a:p>
                      <a:pPr marL="0" indent="0">
                        <a:buFont typeface="Arial" panose="020B0604020202020204" pitchFamily="34" charset="0"/>
                        <a:buNone/>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2989892117"/>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Security</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Core (X.509 client certificate)</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Device Defender</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Amazon Cognito</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648836455"/>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Presence Detection</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Greengrass</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Core (Shadow Devices)</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4163920937"/>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Power Consumption</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a:t>
                      </a:r>
                      <a:r>
                        <a:rPr lang="en-US" sz="11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FreeRTOS</a:t>
                      </a: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3955830837"/>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Bandwidth</a:t>
                      </a:r>
                    </a:p>
                  </a:txBody>
                  <a:tcPr anchor="ctr">
                    <a:solidFill>
                      <a:schemeClr val="bg1">
                        <a:lumMod val="8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Core (HTTPS, </a:t>
                      </a:r>
                      <a:r>
                        <a:rPr lang="en-US" sz="11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WebSockets</a:t>
                      </a: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MQTT)</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3821798610"/>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Volume</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S3</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RDS</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DynamoDB</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598317511"/>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Security</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Core (X.509 client certificate)</a:t>
                      </a: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Device Defender</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2888924570"/>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Privacy</a:t>
                      </a:r>
                    </a:p>
                  </a:txBody>
                  <a:tcPr anchor="ctr">
                    <a:solidFill>
                      <a:schemeClr val="bg1">
                        <a:lumMod val="8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Device Defender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Amazon Macie (PII Data Detection)</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2032470765"/>
                  </a:ext>
                </a:extLst>
              </a:tr>
              <a:tr h="548640">
                <a:tc>
                  <a:txBody>
                    <a:bodyPr/>
                    <a:lstStyle/>
                    <a:p>
                      <a:pPr marL="0" indent="0">
                        <a:buFont typeface="Arial" panose="020B0604020202020204" pitchFamily="34" charset="0"/>
                        <a:buNone/>
                      </a:pPr>
                      <a:r>
                        <a:rPr lang="en-US" sz="11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Analytics</a:t>
                      </a:r>
                    </a:p>
                  </a:txBody>
                  <a:tcPr anchor="ct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AWS IoT Analytic Services</a:t>
                      </a:r>
                    </a:p>
                  </a:txBody>
                  <a:tcPr anchor="ctr">
                    <a:solidFill>
                      <a:schemeClr val="bg1">
                        <a:lumMod val="85000"/>
                      </a:schemeClr>
                    </a:solidFill>
                  </a:tcPr>
                </a:tc>
                <a:tc>
                  <a:txBody>
                    <a:bodyPr/>
                    <a:lstStyle/>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bg1">
                        <a:lumMod val="85000"/>
                      </a:schemeClr>
                    </a:solidFill>
                  </a:tcPr>
                </a:tc>
                <a:extLst>
                  <a:ext uri="{0D108BD9-81ED-4DB2-BD59-A6C34878D82A}">
                    <a16:rowId xmlns:a16="http://schemas.microsoft.com/office/drawing/2014/main" val="1100089692"/>
                  </a:ext>
                </a:extLst>
              </a:tr>
            </a:tbl>
          </a:graphicData>
        </a:graphic>
      </p:graphicFrame>
      <p:pic>
        <p:nvPicPr>
          <p:cNvPr id="5" name="Picture 4">
            <a:extLst>
              <a:ext uri="{FF2B5EF4-FFF2-40B4-BE49-F238E27FC236}">
                <a16:creationId xmlns:a16="http://schemas.microsoft.com/office/drawing/2014/main" id="{4195E24A-FC2E-4631-875B-9BD5FE4902F0}"/>
              </a:ext>
            </a:extLst>
          </p:cNvPr>
          <p:cNvPicPr>
            <a:picLocks noChangeAspect="1"/>
          </p:cNvPicPr>
          <p:nvPr/>
        </p:nvPicPr>
        <p:blipFill>
          <a:blip r:embed="rId3"/>
          <a:stretch>
            <a:fillRect/>
          </a:stretch>
        </p:blipFill>
        <p:spPr>
          <a:xfrm>
            <a:off x="8955281" y="1746887"/>
            <a:ext cx="375920" cy="338328"/>
          </a:xfrm>
          <a:prstGeom prst="rect">
            <a:avLst/>
          </a:prstGeom>
        </p:spPr>
      </p:pic>
      <p:pic>
        <p:nvPicPr>
          <p:cNvPr id="25" name="Picture 24">
            <a:extLst>
              <a:ext uri="{FF2B5EF4-FFF2-40B4-BE49-F238E27FC236}">
                <a16:creationId xmlns:a16="http://schemas.microsoft.com/office/drawing/2014/main" id="{65EC6940-DD2A-4FAB-BC01-BE616383A1B5}"/>
              </a:ext>
            </a:extLst>
          </p:cNvPr>
          <p:cNvPicPr>
            <a:picLocks noChangeAspect="1"/>
          </p:cNvPicPr>
          <p:nvPr/>
        </p:nvPicPr>
        <p:blipFill>
          <a:blip r:embed="rId3"/>
          <a:stretch>
            <a:fillRect/>
          </a:stretch>
        </p:blipFill>
        <p:spPr>
          <a:xfrm>
            <a:off x="8955281" y="2311686"/>
            <a:ext cx="375920" cy="338328"/>
          </a:xfrm>
          <a:prstGeom prst="rect">
            <a:avLst/>
          </a:prstGeom>
        </p:spPr>
      </p:pic>
      <p:pic>
        <p:nvPicPr>
          <p:cNvPr id="26" name="Picture 25">
            <a:extLst>
              <a:ext uri="{FF2B5EF4-FFF2-40B4-BE49-F238E27FC236}">
                <a16:creationId xmlns:a16="http://schemas.microsoft.com/office/drawing/2014/main" id="{43150619-4866-459C-8332-630448039897}"/>
              </a:ext>
            </a:extLst>
          </p:cNvPr>
          <p:cNvPicPr>
            <a:picLocks noChangeAspect="1"/>
          </p:cNvPicPr>
          <p:nvPr/>
        </p:nvPicPr>
        <p:blipFill>
          <a:blip r:embed="rId3"/>
          <a:stretch>
            <a:fillRect/>
          </a:stretch>
        </p:blipFill>
        <p:spPr>
          <a:xfrm>
            <a:off x="8955281" y="2879091"/>
            <a:ext cx="375920" cy="338328"/>
          </a:xfrm>
          <a:prstGeom prst="rect">
            <a:avLst/>
          </a:prstGeom>
        </p:spPr>
      </p:pic>
      <p:pic>
        <p:nvPicPr>
          <p:cNvPr id="27" name="Picture 26">
            <a:extLst>
              <a:ext uri="{FF2B5EF4-FFF2-40B4-BE49-F238E27FC236}">
                <a16:creationId xmlns:a16="http://schemas.microsoft.com/office/drawing/2014/main" id="{9413D31D-4543-4B37-A626-CB2F57868EBB}"/>
              </a:ext>
            </a:extLst>
          </p:cNvPr>
          <p:cNvPicPr>
            <a:picLocks noChangeAspect="1"/>
          </p:cNvPicPr>
          <p:nvPr/>
        </p:nvPicPr>
        <p:blipFill>
          <a:blip r:embed="rId3"/>
          <a:stretch>
            <a:fillRect/>
          </a:stretch>
        </p:blipFill>
        <p:spPr>
          <a:xfrm>
            <a:off x="8955281" y="3429000"/>
            <a:ext cx="375920" cy="338328"/>
          </a:xfrm>
          <a:prstGeom prst="rect">
            <a:avLst/>
          </a:prstGeom>
        </p:spPr>
      </p:pic>
      <p:pic>
        <p:nvPicPr>
          <p:cNvPr id="28" name="Picture 27">
            <a:extLst>
              <a:ext uri="{FF2B5EF4-FFF2-40B4-BE49-F238E27FC236}">
                <a16:creationId xmlns:a16="http://schemas.microsoft.com/office/drawing/2014/main" id="{B269AAE9-5E44-449E-BF49-381EED0FBA21}"/>
              </a:ext>
            </a:extLst>
          </p:cNvPr>
          <p:cNvPicPr>
            <a:picLocks noChangeAspect="1"/>
          </p:cNvPicPr>
          <p:nvPr/>
        </p:nvPicPr>
        <p:blipFill>
          <a:blip r:embed="rId3"/>
          <a:stretch>
            <a:fillRect/>
          </a:stretch>
        </p:blipFill>
        <p:spPr>
          <a:xfrm>
            <a:off x="8955281" y="3988073"/>
            <a:ext cx="375920" cy="338328"/>
          </a:xfrm>
          <a:prstGeom prst="rect">
            <a:avLst/>
          </a:prstGeom>
        </p:spPr>
      </p:pic>
      <p:pic>
        <p:nvPicPr>
          <p:cNvPr id="29" name="Picture 28">
            <a:extLst>
              <a:ext uri="{FF2B5EF4-FFF2-40B4-BE49-F238E27FC236}">
                <a16:creationId xmlns:a16="http://schemas.microsoft.com/office/drawing/2014/main" id="{156CE418-9724-47EE-B797-D787937D4138}"/>
              </a:ext>
            </a:extLst>
          </p:cNvPr>
          <p:cNvPicPr>
            <a:picLocks noChangeAspect="1"/>
          </p:cNvPicPr>
          <p:nvPr/>
        </p:nvPicPr>
        <p:blipFill>
          <a:blip r:embed="rId3"/>
          <a:stretch>
            <a:fillRect/>
          </a:stretch>
        </p:blipFill>
        <p:spPr>
          <a:xfrm>
            <a:off x="8955281" y="4547146"/>
            <a:ext cx="375920" cy="338328"/>
          </a:xfrm>
          <a:prstGeom prst="rect">
            <a:avLst/>
          </a:prstGeom>
        </p:spPr>
      </p:pic>
      <p:pic>
        <p:nvPicPr>
          <p:cNvPr id="30" name="Picture 29">
            <a:extLst>
              <a:ext uri="{FF2B5EF4-FFF2-40B4-BE49-F238E27FC236}">
                <a16:creationId xmlns:a16="http://schemas.microsoft.com/office/drawing/2014/main" id="{07720AE8-0710-47D5-8A46-87D7F5A910F7}"/>
              </a:ext>
            </a:extLst>
          </p:cNvPr>
          <p:cNvPicPr>
            <a:picLocks noChangeAspect="1"/>
          </p:cNvPicPr>
          <p:nvPr/>
        </p:nvPicPr>
        <p:blipFill>
          <a:blip r:embed="rId3"/>
          <a:stretch>
            <a:fillRect/>
          </a:stretch>
        </p:blipFill>
        <p:spPr>
          <a:xfrm>
            <a:off x="8955281" y="5123648"/>
            <a:ext cx="375920" cy="338328"/>
          </a:xfrm>
          <a:prstGeom prst="rect">
            <a:avLst/>
          </a:prstGeom>
        </p:spPr>
      </p:pic>
      <p:pic>
        <p:nvPicPr>
          <p:cNvPr id="31" name="Picture 30">
            <a:extLst>
              <a:ext uri="{FF2B5EF4-FFF2-40B4-BE49-F238E27FC236}">
                <a16:creationId xmlns:a16="http://schemas.microsoft.com/office/drawing/2014/main" id="{36A8405C-16DE-4480-8F26-B7C059E27B8E}"/>
              </a:ext>
            </a:extLst>
          </p:cNvPr>
          <p:cNvPicPr>
            <a:picLocks noChangeAspect="1"/>
          </p:cNvPicPr>
          <p:nvPr/>
        </p:nvPicPr>
        <p:blipFill>
          <a:blip r:embed="rId3"/>
          <a:stretch>
            <a:fillRect/>
          </a:stretch>
        </p:blipFill>
        <p:spPr>
          <a:xfrm>
            <a:off x="8955281" y="5681879"/>
            <a:ext cx="375920" cy="338328"/>
          </a:xfrm>
          <a:prstGeom prst="rect">
            <a:avLst/>
          </a:prstGeom>
        </p:spPr>
      </p:pic>
      <p:pic>
        <p:nvPicPr>
          <p:cNvPr id="32" name="Picture 31">
            <a:extLst>
              <a:ext uri="{FF2B5EF4-FFF2-40B4-BE49-F238E27FC236}">
                <a16:creationId xmlns:a16="http://schemas.microsoft.com/office/drawing/2014/main" id="{9ED8352A-3BEA-4A26-A80B-62B4C865EBED}"/>
              </a:ext>
            </a:extLst>
          </p:cNvPr>
          <p:cNvPicPr>
            <a:picLocks noChangeAspect="1"/>
          </p:cNvPicPr>
          <p:nvPr/>
        </p:nvPicPr>
        <p:blipFill>
          <a:blip r:embed="rId3"/>
          <a:stretch>
            <a:fillRect/>
          </a:stretch>
        </p:blipFill>
        <p:spPr>
          <a:xfrm>
            <a:off x="8955281" y="6240110"/>
            <a:ext cx="375920" cy="338328"/>
          </a:xfrm>
          <a:prstGeom prst="rect">
            <a:avLst/>
          </a:prstGeom>
        </p:spPr>
      </p:pic>
    </p:spTree>
    <p:extLst>
      <p:ext uri="{BB962C8B-B14F-4D97-AF65-F5344CB8AC3E}">
        <p14:creationId xmlns:p14="http://schemas.microsoft.com/office/powerpoint/2010/main" val="2698566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B4960E-C157-429A-BE8C-C668B78FF640}"/>
              </a:ext>
            </a:extLst>
          </p:cNvPr>
          <p:cNvSpPr/>
          <p:nvPr/>
        </p:nvSpPr>
        <p:spPr>
          <a:xfrm>
            <a:off x="0" y="280483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Open Sans Light" panose="020B0306030504020204" pitchFamily="34" charset="0"/>
                <a:ea typeface="Open Sans Light" panose="020B0306030504020204" pitchFamily="34" charset="0"/>
                <a:cs typeface="Open Sans Light" panose="020B0306030504020204" pitchFamily="34" charset="0"/>
              </a:rPr>
              <a:t>AWS </a:t>
            </a:r>
            <a:r>
              <a:rPr lang="en-US" sz="4400" b="1" dirty="0">
                <a:latin typeface="Open Sans Semibold" panose="020B0604020202020204" charset="0"/>
                <a:ea typeface="Open Sans Semibold" panose="020B0604020202020204" charset="0"/>
                <a:cs typeface="Open Sans Semibold" panose="020B0604020202020204" charset="0"/>
              </a:rPr>
              <a:t>IOT WEATHER STATION</a:t>
            </a:r>
            <a:endParaRPr lang="en-US" sz="4400" dirty="0"/>
          </a:p>
        </p:txBody>
      </p:sp>
      <p:pic>
        <p:nvPicPr>
          <p:cNvPr id="12" name="Picture 11">
            <a:extLst>
              <a:ext uri="{FF2B5EF4-FFF2-40B4-BE49-F238E27FC236}">
                <a16:creationId xmlns:a16="http://schemas.microsoft.com/office/drawing/2014/main" id="{186D0555-6FAA-440F-820C-9F295DAF5571}"/>
              </a:ext>
            </a:extLst>
          </p:cNvPr>
          <p:cNvPicPr>
            <a:picLocks noChangeAspect="1"/>
          </p:cNvPicPr>
          <p:nvPr/>
        </p:nvPicPr>
        <p:blipFill>
          <a:blip r:embed="rId3"/>
          <a:stretch>
            <a:fillRect/>
          </a:stretch>
        </p:blipFill>
        <p:spPr>
          <a:xfrm>
            <a:off x="9965960" y="1139679"/>
            <a:ext cx="1184724" cy="694493"/>
          </a:xfrm>
          <a:prstGeom prst="rect">
            <a:avLst/>
          </a:prstGeom>
        </p:spPr>
      </p:pic>
      <p:pic>
        <p:nvPicPr>
          <p:cNvPr id="14" name="Picture 13">
            <a:extLst>
              <a:ext uri="{FF2B5EF4-FFF2-40B4-BE49-F238E27FC236}">
                <a16:creationId xmlns:a16="http://schemas.microsoft.com/office/drawing/2014/main" id="{63CA91A3-73BF-4315-A58B-2414894C6327}"/>
              </a:ext>
            </a:extLst>
          </p:cNvPr>
          <p:cNvPicPr>
            <a:picLocks noChangeAspect="1"/>
          </p:cNvPicPr>
          <p:nvPr/>
        </p:nvPicPr>
        <p:blipFill>
          <a:blip r:embed="rId4"/>
          <a:stretch>
            <a:fillRect/>
          </a:stretch>
        </p:blipFill>
        <p:spPr>
          <a:xfrm>
            <a:off x="6961221" y="1134422"/>
            <a:ext cx="1066800" cy="800100"/>
          </a:xfrm>
          <a:prstGeom prst="rect">
            <a:avLst/>
          </a:prstGeom>
        </p:spPr>
      </p:pic>
      <p:pic>
        <p:nvPicPr>
          <p:cNvPr id="15" name="Picture 14">
            <a:extLst>
              <a:ext uri="{FF2B5EF4-FFF2-40B4-BE49-F238E27FC236}">
                <a16:creationId xmlns:a16="http://schemas.microsoft.com/office/drawing/2014/main" id="{BFC13D09-3F02-42A8-AA62-D0CBA149F5E0}"/>
              </a:ext>
            </a:extLst>
          </p:cNvPr>
          <p:cNvPicPr>
            <a:picLocks noChangeAspect="1"/>
          </p:cNvPicPr>
          <p:nvPr/>
        </p:nvPicPr>
        <p:blipFill>
          <a:blip r:embed="rId5"/>
          <a:stretch>
            <a:fillRect/>
          </a:stretch>
        </p:blipFill>
        <p:spPr>
          <a:xfrm>
            <a:off x="5459026" y="4782753"/>
            <a:ext cx="838200" cy="1066800"/>
          </a:xfrm>
          <a:prstGeom prst="rect">
            <a:avLst/>
          </a:prstGeom>
        </p:spPr>
      </p:pic>
      <p:pic>
        <p:nvPicPr>
          <p:cNvPr id="16" name="Picture 15">
            <a:extLst>
              <a:ext uri="{FF2B5EF4-FFF2-40B4-BE49-F238E27FC236}">
                <a16:creationId xmlns:a16="http://schemas.microsoft.com/office/drawing/2014/main" id="{77216DDC-C519-4E7D-B949-6C48C7068383}"/>
              </a:ext>
            </a:extLst>
          </p:cNvPr>
          <p:cNvPicPr>
            <a:picLocks noChangeAspect="1"/>
          </p:cNvPicPr>
          <p:nvPr/>
        </p:nvPicPr>
        <p:blipFill>
          <a:blip r:embed="rId6"/>
          <a:stretch>
            <a:fillRect/>
          </a:stretch>
        </p:blipFill>
        <p:spPr>
          <a:xfrm>
            <a:off x="3956482" y="1069468"/>
            <a:ext cx="1066800" cy="800100"/>
          </a:xfrm>
          <a:prstGeom prst="rect">
            <a:avLst/>
          </a:prstGeom>
        </p:spPr>
      </p:pic>
      <p:pic>
        <p:nvPicPr>
          <p:cNvPr id="17" name="Picture 16">
            <a:extLst>
              <a:ext uri="{FF2B5EF4-FFF2-40B4-BE49-F238E27FC236}">
                <a16:creationId xmlns:a16="http://schemas.microsoft.com/office/drawing/2014/main" id="{8280FD9F-0E2B-4A51-9CF9-241EDAB9933E}"/>
              </a:ext>
            </a:extLst>
          </p:cNvPr>
          <p:cNvPicPr>
            <a:picLocks noChangeAspect="1"/>
          </p:cNvPicPr>
          <p:nvPr/>
        </p:nvPicPr>
        <p:blipFill>
          <a:blip r:embed="rId7"/>
          <a:stretch>
            <a:fillRect/>
          </a:stretch>
        </p:blipFill>
        <p:spPr>
          <a:xfrm>
            <a:off x="932693" y="921336"/>
            <a:ext cx="1085850" cy="1085850"/>
          </a:xfrm>
          <a:prstGeom prst="rect">
            <a:avLst/>
          </a:prstGeom>
        </p:spPr>
      </p:pic>
      <p:pic>
        <p:nvPicPr>
          <p:cNvPr id="18" name="Picture 17">
            <a:extLst>
              <a:ext uri="{FF2B5EF4-FFF2-40B4-BE49-F238E27FC236}">
                <a16:creationId xmlns:a16="http://schemas.microsoft.com/office/drawing/2014/main" id="{A343E3F4-F9E3-4827-BCCC-619F1F3B2CCD}"/>
              </a:ext>
            </a:extLst>
          </p:cNvPr>
          <p:cNvPicPr>
            <a:picLocks noChangeAspect="1"/>
          </p:cNvPicPr>
          <p:nvPr/>
        </p:nvPicPr>
        <p:blipFill>
          <a:blip r:embed="rId8"/>
          <a:stretch>
            <a:fillRect/>
          </a:stretch>
        </p:blipFill>
        <p:spPr>
          <a:xfrm>
            <a:off x="8367849" y="4780995"/>
            <a:ext cx="647700" cy="1047750"/>
          </a:xfrm>
          <a:prstGeom prst="rect">
            <a:avLst/>
          </a:prstGeom>
        </p:spPr>
      </p:pic>
      <p:pic>
        <p:nvPicPr>
          <p:cNvPr id="19" name="Picture 18">
            <a:extLst>
              <a:ext uri="{FF2B5EF4-FFF2-40B4-BE49-F238E27FC236}">
                <a16:creationId xmlns:a16="http://schemas.microsoft.com/office/drawing/2014/main" id="{0825FF07-0B1E-4077-8D2D-EA97DF9A0285}"/>
              </a:ext>
            </a:extLst>
          </p:cNvPr>
          <p:cNvPicPr>
            <a:picLocks noChangeAspect="1"/>
          </p:cNvPicPr>
          <p:nvPr/>
        </p:nvPicPr>
        <p:blipFill>
          <a:blip r:embed="rId9"/>
          <a:stretch>
            <a:fillRect/>
          </a:stretch>
        </p:blipFill>
        <p:spPr>
          <a:xfrm>
            <a:off x="2340653" y="4798011"/>
            <a:ext cx="1047750" cy="1085850"/>
          </a:xfrm>
          <a:prstGeom prst="rect">
            <a:avLst/>
          </a:prstGeom>
        </p:spPr>
      </p:pic>
    </p:spTree>
    <p:extLst>
      <p:ext uri="{BB962C8B-B14F-4D97-AF65-F5344CB8AC3E}">
        <p14:creationId xmlns:p14="http://schemas.microsoft.com/office/powerpoint/2010/main" val="28719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RASPBERRY PI </a:t>
            </a:r>
            <a:r>
              <a:rPr lang="en-US" dirty="0"/>
              <a:t>WEATHER STATION</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p:txBody>
      </p:sp>
      <p:graphicFrame>
        <p:nvGraphicFramePr>
          <p:cNvPr id="10" name="Table 10">
            <a:extLst>
              <a:ext uri="{FF2B5EF4-FFF2-40B4-BE49-F238E27FC236}">
                <a16:creationId xmlns:a16="http://schemas.microsoft.com/office/drawing/2014/main" id="{1DCD6B66-D449-42D7-B993-1B6920CFAC99}"/>
              </a:ext>
            </a:extLst>
          </p:cNvPr>
          <p:cNvGraphicFramePr>
            <a:graphicFrameLocks noGrp="1"/>
          </p:cNvGraphicFramePr>
          <p:nvPr>
            <p:extLst>
              <p:ext uri="{D42A27DB-BD31-4B8C-83A1-F6EECF244321}">
                <p14:modId xmlns:p14="http://schemas.microsoft.com/office/powerpoint/2010/main" val="956779451"/>
              </p:ext>
            </p:extLst>
          </p:nvPr>
        </p:nvGraphicFramePr>
        <p:xfrm>
          <a:off x="838200" y="1223683"/>
          <a:ext cx="10782300" cy="5237725"/>
        </p:xfrm>
        <a:graphic>
          <a:graphicData uri="http://schemas.openxmlformats.org/drawingml/2006/table">
            <a:tbl>
              <a:tblPr>
                <a:tableStyleId>{5C22544A-7EE6-4342-B048-85BDC9FD1C3A}</a:tableStyleId>
              </a:tblPr>
              <a:tblGrid>
                <a:gridCol w="5409241">
                  <a:extLst>
                    <a:ext uri="{9D8B030D-6E8A-4147-A177-3AD203B41FA5}">
                      <a16:colId xmlns:a16="http://schemas.microsoft.com/office/drawing/2014/main" val="1506064554"/>
                    </a:ext>
                  </a:extLst>
                </a:gridCol>
                <a:gridCol w="5373059">
                  <a:extLst>
                    <a:ext uri="{9D8B030D-6E8A-4147-A177-3AD203B41FA5}">
                      <a16:colId xmlns:a16="http://schemas.microsoft.com/office/drawing/2014/main" val="3392028933"/>
                    </a:ext>
                  </a:extLst>
                </a:gridCol>
              </a:tblGrid>
              <a:tr h="5237725">
                <a:tc>
                  <a:txBody>
                    <a:bodyPr/>
                    <a:lstStyle/>
                    <a:p>
                      <a:pPr marL="0" indent="0">
                        <a:buNone/>
                      </a:pPr>
                      <a:r>
                        <a:rPr lang="en-US" sz="2000" b="0" dirty="0">
                          <a:solidFill>
                            <a:schemeClr val="bg1"/>
                          </a:solidFill>
                          <a:latin typeface="Open Sans Semibold" panose="020B0604020202020204" charset="0"/>
                          <a:ea typeface="Open Sans Semibold" panose="020B0604020202020204" charset="0"/>
                          <a:cs typeface="Open Sans Semibold" panose="020B0604020202020204" charset="0"/>
                        </a:rPr>
                        <a:t>Raspberry Pi 4 Model B</a:t>
                      </a:r>
                    </a:p>
                    <a:p>
                      <a:pPr marL="0" indent="0">
                        <a:buNone/>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Serves as the IoT Gateway device which is registered with the AWS IoT Platform.</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1.5 GHz 64-bit quad-core ARM processor</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4GB RAM</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USB 2 / USB 3 Support</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Two 4k Micro HDMI Display Ports</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GB Ethernet</a:t>
                      </a:r>
                    </a:p>
                    <a:p>
                      <a:pPr marL="742950" lvl="1" indent="-285750">
                        <a:buFont typeface="Arial" panose="020B0604020202020204" pitchFamily="34" charset="0"/>
                        <a:buChar char="•"/>
                      </a:pPr>
                      <a:r>
                        <a:rPr lang="en-US" sz="1600" b="0" dirty="0">
                          <a:solidFill>
                            <a:schemeClr val="bg1"/>
                          </a:solidFill>
                          <a:latin typeface="Open Sans Light" panose="020B0604020202020204" charset="0"/>
                          <a:ea typeface="Open Sans Light" panose="020B0604020202020204" charset="0"/>
                          <a:cs typeface="Open Sans Light" panose="020B0604020202020204" charset="0"/>
                        </a:rPr>
                        <a:t>USB-C Power Supply</a:t>
                      </a:r>
                    </a:p>
                    <a:p>
                      <a:pPr marL="742950" lvl="1" indent="-285750">
                        <a:buFont typeface="Arial" panose="020B0604020202020204" pitchFamily="34" charset="0"/>
                        <a:buChar char="•"/>
                      </a:pPr>
                      <a:endParaRPr lang="en-US" sz="1600" b="0" dirty="0">
                        <a:solidFill>
                          <a:schemeClr val="bg1"/>
                        </a:solidFill>
                        <a:latin typeface="Open Sans Light" panose="020B0604020202020204" charset="0"/>
                        <a:ea typeface="Open Sans Light" panose="020B0604020202020204" charset="0"/>
                        <a:cs typeface="Open Sans Light" panose="020B0604020202020204" charset="0"/>
                      </a:endParaRPr>
                    </a:p>
                    <a:p>
                      <a:pPr marL="0" indent="0">
                        <a:buNone/>
                      </a:pPr>
                      <a:endParaRPr lang="en-US" sz="1600" b="0" dirty="0">
                        <a:solidFill>
                          <a:schemeClr val="bg1"/>
                        </a:solidFill>
                        <a:latin typeface="Open Sans Light" panose="020B0604020202020204" charset="0"/>
                        <a:ea typeface="Open Sans Light" panose="020B0604020202020204" charset="0"/>
                        <a:cs typeface="Open Sans Light" panose="020B0604020202020204" charset="0"/>
                      </a:endParaRPr>
                    </a:p>
                    <a:p>
                      <a:pPr marL="0" indent="0">
                        <a:buNone/>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solidFill>
                          <a:latin typeface="Open Sans Semibold" panose="020B0604020202020204" charset="0"/>
                          <a:ea typeface="Open Sans Semibold" panose="020B0604020202020204" charset="0"/>
                          <a:cs typeface="Open Sans Semibold" panose="020B0604020202020204" charset="0"/>
                        </a:rPr>
                        <a:t>Raspberry Pi Sense 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Open Sans Light" panose="020B0604020202020204" charset="0"/>
                          <a:ea typeface="Open Sans Light" panose="020B0604020202020204" charset="0"/>
                          <a:cs typeface="Open Sans Light" panose="020B0604020202020204" charset="0"/>
                        </a:rPr>
                        <a:t>The Sense HAT is an add-on board to provide different weather instrumentation.  Launched to ISS in 12/2015.</a:t>
                      </a:r>
                      <a:endParaRPr lang="en-US" sz="1600" b="0" dirty="0">
                        <a:solidFill>
                          <a:schemeClr val="bg1"/>
                        </a:solidFill>
                        <a:latin typeface="Open Sans Light" panose="020B0604020202020204" charset="0"/>
                        <a:ea typeface="Open Sans Light" panose="020B0604020202020204" charset="0"/>
                        <a:cs typeface="Open Sans Light"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chemeClr val="bg1"/>
                        </a:solidFill>
                        <a:latin typeface="Open Sans Semibold" panose="020B0604020202020204" charset="0"/>
                        <a:ea typeface="Open Sans Semibold" panose="020B0604020202020204" charset="0"/>
                        <a:cs typeface="Open Sans Semibold"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bg1"/>
                          </a:solidFill>
                          <a:latin typeface="Open Sans Semibold" panose="020B0604020202020204" charset="0"/>
                          <a:ea typeface="Open Sans Semibold" panose="020B0604020202020204" charset="0"/>
                          <a:cs typeface="Open Sans Semibold" panose="020B0604020202020204" charset="0"/>
                        </a:rPr>
                        <a:t>Hologram Nova Cellular Modem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bg1"/>
                          </a:solidFill>
                          <a:effectLst/>
                          <a:latin typeface="Open Sans Light" panose="020B0604020202020204" charset="0"/>
                          <a:ea typeface="Open Sans Light" panose="020B0604020202020204" charset="0"/>
                          <a:cs typeface="Open Sans Light" panose="020B0604020202020204" charset="0"/>
                        </a:rPr>
                        <a:t>A cellular modem purpose-built for IoT development.</a:t>
                      </a:r>
                      <a:endParaRPr lang="en-US" sz="1600" b="0" dirty="0">
                        <a:solidFill>
                          <a:schemeClr val="bg1"/>
                        </a:solidFill>
                        <a:latin typeface="Open Sans Light" panose="020B0604020202020204" charset="0"/>
                        <a:ea typeface="Open Sans Light" panose="020B0604020202020204" charset="0"/>
                        <a:cs typeface="Open Sans Light" panose="020B0604020202020204" charset="0"/>
                      </a:endParaRPr>
                    </a:p>
                    <a:p>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68236613"/>
                  </a:ext>
                </a:extLst>
              </a:tr>
            </a:tbl>
          </a:graphicData>
        </a:graphic>
      </p:graphicFrame>
      <p:pic>
        <p:nvPicPr>
          <p:cNvPr id="12" name="Picture 11" descr="A circuit board&#10;&#10;Description automatically generated">
            <a:extLst>
              <a:ext uri="{FF2B5EF4-FFF2-40B4-BE49-F238E27FC236}">
                <a16:creationId xmlns:a16="http://schemas.microsoft.com/office/drawing/2014/main" id="{762C6E47-5C82-48D7-9BB7-7CA189FCEEDD}"/>
              </a:ext>
            </a:extLst>
          </p:cNvPr>
          <p:cNvPicPr>
            <a:picLocks noChangeAspect="1"/>
          </p:cNvPicPr>
          <p:nvPr/>
        </p:nvPicPr>
        <p:blipFill>
          <a:blip r:embed="rId3"/>
          <a:stretch>
            <a:fillRect/>
          </a:stretch>
        </p:blipFill>
        <p:spPr>
          <a:xfrm>
            <a:off x="6606620" y="4793434"/>
            <a:ext cx="1620099" cy="1345090"/>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descr="A circuit board&#10;&#10;Description automatically generated">
            <a:extLst>
              <a:ext uri="{FF2B5EF4-FFF2-40B4-BE49-F238E27FC236}">
                <a16:creationId xmlns:a16="http://schemas.microsoft.com/office/drawing/2014/main" id="{F54470FD-2EA0-4DA1-A9CF-39B23C491F39}"/>
              </a:ext>
            </a:extLst>
          </p:cNvPr>
          <p:cNvPicPr>
            <a:picLocks noChangeAspect="1"/>
          </p:cNvPicPr>
          <p:nvPr/>
        </p:nvPicPr>
        <p:blipFill>
          <a:blip r:embed="rId4"/>
          <a:stretch>
            <a:fillRect/>
          </a:stretch>
        </p:blipFill>
        <p:spPr>
          <a:xfrm>
            <a:off x="6630628" y="2175501"/>
            <a:ext cx="2140279" cy="1553842"/>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descr="A circuit board&#10;&#10;Description automatically generated">
            <a:extLst>
              <a:ext uri="{FF2B5EF4-FFF2-40B4-BE49-F238E27FC236}">
                <a16:creationId xmlns:a16="http://schemas.microsoft.com/office/drawing/2014/main" id="{9B42B4BB-56D8-4176-9769-EA24559EB1FD}"/>
              </a:ext>
            </a:extLst>
          </p:cNvPr>
          <p:cNvPicPr>
            <a:picLocks noChangeAspect="1"/>
          </p:cNvPicPr>
          <p:nvPr/>
        </p:nvPicPr>
        <p:blipFill>
          <a:blip r:embed="rId5"/>
          <a:stretch>
            <a:fillRect/>
          </a:stretch>
        </p:blipFill>
        <p:spPr>
          <a:xfrm>
            <a:off x="1430044" y="3646561"/>
            <a:ext cx="4098990" cy="2565980"/>
          </a:xfrm>
          <a:prstGeom prst="rect">
            <a:avLst/>
          </a:prstGeom>
          <a:ln>
            <a:solidFill>
              <a:schemeClr val="tx1"/>
            </a:solidFill>
          </a:ln>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9C0096DF-E69E-472C-B7A9-AD8DF944A3EA}"/>
              </a:ext>
            </a:extLst>
          </p:cNvPr>
          <p:cNvSpPr txBox="1"/>
          <p:nvPr/>
        </p:nvSpPr>
        <p:spPr>
          <a:xfrm>
            <a:off x="8992214" y="2178624"/>
            <a:ext cx="2140279" cy="1384995"/>
          </a:xfrm>
          <a:prstGeom prst="rect">
            <a:avLst/>
          </a:prstGeom>
          <a:noFill/>
        </p:spPr>
        <p:txBody>
          <a:bodyPr wrap="square" rtlCol="0">
            <a:spAutoFit/>
          </a:bodyPr>
          <a:lstStyle/>
          <a:p>
            <a:r>
              <a:rPr lang="en-US" sz="1200" dirty="0">
                <a:solidFill>
                  <a:schemeClr val="bg1"/>
                </a:solidFill>
                <a:latin typeface="Open Sans Light" panose="020B0604020202020204" charset="0"/>
                <a:ea typeface="Open Sans Light" panose="020B0604020202020204" charset="0"/>
                <a:cs typeface="Open Sans Light" panose="020B0604020202020204" charset="0"/>
              </a:rPr>
              <a:t>Sensors:</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Temperature</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Humidity</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Barometric Pressure</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Gyroscope</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Accelerometer</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Magnetometer</a:t>
            </a:r>
          </a:p>
        </p:txBody>
      </p:sp>
      <p:sp>
        <p:nvSpPr>
          <p:cNvPr id="16" name="TextBox 15">
            <a:extLst>
              <a:ext uri="{FF2B5EF4-FFF2-40B4-BE49-F238E27FC236}">
                <a16:creationId xmlns:a16="http://schemas.microsoft.com/office/drawing/2014/main" id="{DDD190D6-6142-4027-887C-5E59C29BB5D7}"/>
              </a:ext>
            </a:extLst>
          </p:cNvPr>
          <p:cNvSpPr txBox="1"/>
          <p:nvPr/>
        </p:nvSpPr>
        <p:spPr>
          <a:xfrm>
            <a:off x="8476757" y="4793434"/>
            <a:ext cx="2877043" cy="830997"/>
          </a:xfrm>
          <a:prstGeom prst="rect">
            <a:avLst/>
          </a:prstGeom>
          <a:noFill/>
        </p:spPr>
        <p:txBody>
          <a:bodyPr wrap="square" rtlCol="0">
            <a:spAutoFit/>
          </a:bodyPr>
          <a:lstStyle/>
          <a:p>
            <a:r>
              <a:rPr lang="en-US" sz="1200" dirty="0">
                <a:solidFill>
                  <a:schemeClr val="bg1"/>
                </a:solidFill>
                <a:latin typeface="Open Sans Light" panose="020B0604020202020204" charset="0"/>
                <a:ea typeface="Open Sans Light" panose="020B0604020202020204" charset="0"/>
                <a:cs typeface="Open Sans Light" panose="020B0604020202020204" charset="0"/>
              </a:rPr>
              <a:t>Models Support:</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2G, 3G and LTE cellular coverage</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External Antenna</a:t>
            </a:r>
          </a:p>
          <a:p>
            <a:pPr marL="285750" indent="-285750">
              <a:buFont typeface="Arial" panose="020B0604020202020204" pitchFamily="34" charset="0"/>
              <a:buChar char="•"/>
            </a:pPr>
            <a:r>
              <a:rPr lang="en-US" sz="1200" dirty="0">
                <a:solidFill>
                  <a:schemeClr val="bg1"/>
                </a:solidFill>
                <a:latin typeface="Open Sans Light" panose="020B0604020202020204" charset="0"/>
                <a:ea typeface="Open Sans Light" panose="020B0604020202020204" charset="0"/>
                <a:cs typeface="Open Sans Light" panose="020B0604020202020204" charset="0"/>
              </a:rPr>
              <a:t>Python SDK</a:t>
            </a:r>
          </a:p>
        </p:txBody>
      </p:sp>
    </p:spTree>
    <p:extLst>
      <p:ext uri="{BB962C8B-B14F-4D97-AF65-F5344CB8AC3E}">
        <p14:creationId xmlns:p14="http://schemas.microsoft.com/office/powerpoint/2010/main" val="303307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C8408-EDF8-6D41-AA5C-A103E6652046}"/>
              </a:ext>
            </a:extLst>
          </p:cNvPr>
          <p:cNvSpPr>
            <a:spLocks noGrp="1"/>
          </p:cNvSpPr>
          <p:nvPr>
            <p:ph type="title"/>
          </p:nvPr>
        </p:nvSpPr>
        <p:spPr>
          <a:xfrm>
            <a:off x="838200" y="405467"/>
            <a:ext cx="10515600" cy="818216"/>
          </a:xfrm>
        </p:spPr>
        <p:txBody>
          <a:bodyPr/>
          <a:lstStyle/>
          <a:p>
            <a:pPr algn="ctr"/>
            <a:r>
              <a:rPr lang="en-US" dirty="0">
                <a:latin typeface="Open Sans Light" panose="020B0306030504020204" pitchFamily="34" charset="0"/>
                <a:ea typeface="Open Sans Light" panose="020B0306030504020204" pitchFamily="34" charset="0"/>
                <a:cs typeface="Open Sans Light" panose="020B0306030504020204" pitchFamily="34" charset="0"/>
              </a:rPr>
              <a:t>About</a:t>
            </a:r>
            <a:r>
              <a:rPr lang="en-US" dirty="0">
                <a:latin typeface="Open Sans" panose="020B0604020202020204"/>
                <a:ea typeface="Open Sans" panose="020B0604020202020204" charset="0"/>
                <a:cs typeface="Open Sans" panose="020B0604020202020204" charset="0"/>
              </a:rPr>
              <a:t> </a:t>
            </a:r>
            <a:r>
              <a:rPr lang="en-US" dirty="0">
                <a:ea typeface="Open Sans Semibold" panose="020B0606030504020204" pitchFamily="34" charset="0"/>
                <a:cs typeface="Open Sans Semibold" panose="020B0606030504020204" pitchFamily="34" charset="0"/>
              </a:rPr>
              <a:t>CleanSlate</a:t>
            </a:r>
            <a:endParaRPr lang="en-US" dirty="0"/>
          </a:p>
        </p:txBody>
      </p:sp>
      <p:sp>
        <p:nvSpPr>
          <p:cNvPr id="5" name="Rectangle 4">
            <a:extLst>
              <a:ext uri="{FF2B5EF4-FFF2-40B4-BE49-F238E27FC236}">
                <a16:creationId xmlns:a16="http://schemas.microsoft.com/office/drawing/2014/main" id="{66118F1A-F14A-494D-9F14-F9A77F48B52F}"/>
              </a:ext>
            </a:extLst>
          </p:cNvPr>
          <p:cNvSpPr/>
          <p:nvPr/>
        </p:nvSpPr>
        <p:spPr>
          <a:xfrm>
            <a:off x="1232062" y="1927831"/>
            <a:ext cx="4547897" cy="2339102"/>
          </a:xfrm>
          <a:prstGeom prst="rect">
            <a:avLst/>
          </a:prstGeom>
        </p:spPr>
        <p:txBody>
          <a:bodyPr wrap="square">
            <a:spAutoFit/>
          </a:bodyPr>
          <a:lstStyle/>
          <a:p>
            <a:r>
              <a:rPr lang="en-US" sz="2000" dirty="0">
                <a:solidFill>
                  <a:srgbClr val="F7A53F"/>
                </a:solidFill>
                <a:latin typeface="Open Sans Light" panose="020B0306030504020204" pitchFamily="34" charset="0"/>
                <a:ea typeface="Open Sans Light" panose="020B0306030504020204" pitchFamily="34" charset="0"/>
                <a:cs typeface="Open Sans Light" panose="020B0306030504020204" pitchFamily="34" charset="0"/>
              </a:rPr>
              <a:t>WHO</a:t>
            </a:r>
            <a:r>
              <a:rPr lang="en-US" sz="2000" b="1" dirty="0">
                <a:solidFill>
                  <a:srgbClr val="F7A53F"/>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rgbClr val="F7A53F"/>
                </a:solidFill>
                <a:latin typeface="Open Sans Semibold" panose="020B0606030504020204" pitchFamily="34" charset="0"/>
                <a:ea typeface="Open Sans Semibold" panose="020B0606030504020204" pitchFamily="34" charset="0"/>
                <a:cs typeface="Open Sans Semibold" panose="020B0606030504020204" pitchFamily="34" charset="0"/>
              </a:rPr>
              <a:t>WE ARE</a:t>
            </a: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Founded in 2000, we are a privately held company, headquartered in Carmel, Indiana. Voted “Best Places to Work in Indiana”  from 2016 through 2018</a:t>
            </a:r>
          </a:p>
          <a:p>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CleanSlate</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dedicated practices: </a:t>
            </a:r>
          </a:p>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Cloud, Enterprise Integration, Salesforce</a:t>
            </a:r>
          </a:p>
          <a:p>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Our team has a combined total of 49 years </a:t>
            </a:r>
            <a:b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of cloud experience.  Our heads are in the clouds…</a:t>
            </a:r>
          </a:p>
        </p:txBody>
      </p:sp>
      <p:sp>
        <p:nvSpPr>
          <p:cNvPr id="6" name="Rectangle 5">
            <a:extLst>
              <a:ext uri="{FF2B5EF4-FFF2-40B4-BE49-F238E27FC236}">
                <a16:creationId xmlns:a16="http://schemas.microsoft.com/office/drawing/2014/main" id="{DE11FEDB-1011-4C86-9AD1-D94152782F90}"/>
              </a:ext>
            </a:extLst>
          </p:cNvPr>
          <p:cNvSpPr/>
          <p:nvPr/>
        </p:nvSpPr>
        <p:spPr>
          <a:xfrm>
            <a:off x="5235226" y="5469958"/>
            <a:ext cx="2054513" cy="400110"/>
          </a:xfrm>
          <a:prstGeom prst="rect">
            <a:avLst/>
          </a:prstGeom>
        </p:spPr>
        <p:txBody>
          <a:bodyPr wrap="square">
            <a:spAutoFit/>
          </a:bodyPr>
          <a:lstStyle/>
          <a:p>
            <a:r>
              <a:rPr lang="en-US" sz="2000" dirty="0">
                <a:solidFill>
                  <a:srgbClr val="F7A53F"/>
                </a:solidFill>
                <a:latin typeface="Open Sans Light" panose="020B0306030504020204" pitchFamily="34" charset="0"/>
                <a:ea typeface="Open Sans Light" panose="020B0306030504020204" pitchFamily="34" charset="0"/>
                <a:cs typeface="Open Sans Light" panose="020B0306030504020204" pitchFamily="34" charset="0"/>
              </a:rPr>
              <a:t>OUR</a:t>
            </a:r>
            <a:r>
              <a:rPr lang="en-US" sz="2000" b="1" dirty="0">
                <a:solidFill>
                  <a:srgbClr val="F7A53F"/>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rgbClr val="F7A53F"/>
                </a:solidFill>
                <a:latin typeface="Open Sans Semibold" panose="020B0606030504020204" pitchFamily="34" charset="0"/>
                <a:ea typeface="Open Sans Semibold" panose="020B0606030504020204" pitchFamily="34" charset="0"/>
                <a:cs typeface="Open Sans Semibold" panose="020B0606030504020204" pitchFamily="34" charset="0"/>
              </a:rPr>
              <a:t>PARTNERS</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0" name="Picture 29">
            <a:extLst>
              <a:ext uri="{FF2B5EF4-FFF2-40B4-BE49-F238E27FC236}">
                <a16:creationId xmlns:a16="http://schemas.microsoft.com/office/drawing/2014/main" id="{33C77B27-CC55-4223-8195-90F8E9E70ECA}"/>
              </a:ext>
            </a:extLst>
          </p:cNvPr>
          <p:cNvPicPr>
            <a:picLocks noChangeAspect="1"/>
          </p:cNvPicPr>
          <p:nvPr/>
        </p:nvPicPr>
        <p:blipFill>
          <a:blip r:embed="rId3"/>
          <a:stretch>
            <a:fillRect/>
          </a:stretch>
        </p:blipFill>
        <p:spPr>
          <a:xfrm>
            <a:off x="10146477" y="5795526"/>
            <a:ext cx="1207323" cy="623135"/>
          </a:xfrm>
          <a:prstGeom prst="rect">
            <a:avLst/>
          </a:prstGeom>
        </p:spPr>
      </p:pic>
      <p:sp>
        <p:nvSpPr>
          <p:cNvPr id="42" name="Rectangle 41">
            <a:extLst>
              <a:ext uri="{FF2B5EF4-FFF2-40B4-BE49-F238E27FC236}">
                <a16:creationId xmlns:a16="http://schemas.microsoft.com/office/drawing/2014/main" id="{A3309B83-42BB-4773-AFC9-C554F29FD1A5}"/>
              </a:ext>
            </a:extLst>
          </p:cNvPr>
          <p:cNvSpPr/>
          <p:nvPr/>
        </p:nvSpPr>
        <p:spPr>
          <a:xfrm>
            <a:off x="8000209" y="4006315"/>
            <a:ext cx="2833771" cy="1815882"/>
          </a:xfrm>
          <a:prstGeom prst="rect">
            <a:avLst/>
          </a:prstGeom>
        </p:spPr>
        <p:txBody>
          <a:bodyPr wrap="square">
            <a:spAutoFit/>
          </a:bodyPr>
          <a:lstStyle/>
          <a:p>
            <a:pPr algn="ctr"/>
            <a:r>
              <a:rPr lang="en-US" dirty="0">
                <a:solidFill>
                  <a:srgbClr val="F7A441"/>
                </a:solidFill>
                <a:latin typeface="Open Sans Light" panose="020B0306030504020204" pitchFamily="34" charset="0"/>
                <a:ea typeface="Open Sans Light" panose="020B0306030504020204" pitchFamily="34" charset="0"/>
                <a:cs typeface="Open Sans Light" panose="020B0306030504020204" pitchFamily="34" charset="0"/>
              </a:rPr>
              <a:t>DARREN </a:t>
            </a:r>
            <a:r>
              <a:rPr lang="en-US" b="1" dirty="0">
                <a:solidFill>
                  <a:srgbClr val="F7A441"/>
                </a:solidFill>
                <a:latin typeface="Open Sans Semibold" panose="020B0606030504020204" pitchFamily="34" charset="0"/>
                <a:ea typeface="Open Sans Semibold" panose="020B0606030504020204" pitchFamily="34" charset="0"/>
                <a:cs typeface="Open Sans Semibold" panose="020B0606030504020204" pitchFamily="34" charset="0"/>
              </a:rPr>
              <a:t>MILLS</a:t>
            </a:r>
          </a:p>
          <a:p>
            <a:pPr algn="ctr"/>
            <a:r>
              <a:rPr lang="en-US"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Director of Technology</a:t>
            </a:r>
          </a:p>
          <a:p>
            <a:pPr algn="ctr"/>
            <a:endPar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AWS Certified • Salesforce Certified</a:t>
            </a:r>
          </a:p>
          <a:p>
            <a:pPr algn="ctr"/>
            <a:r>
              <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MuleSoft Certified • Java Certified</a:t>
            </a:r>
          </a:p>
          <a:p>
            <a:pPr algn="ctr"/>
            <a:r>
              <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New Relic Certified</a:t>
            </a:r>
          </a:p>
          <a:p>
            <a:pPr algn="ctr"/>
            <a:endParaRPr lang="en-US"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000" i="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Fun Fact – Licensed pilot and </a:t>
            </a:r>
            <a:br>
              <a:rPr lang="en-US" sz="1000" i="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br>
            <a:r>
              <a:rPr lang="en-US" sz="1000" i="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 like to watch scary movies</a:t>
            </a:r>
          </a:p>
          <a:p>
            <a:pPr algn="ctr"/>
            <a:endParaRPr lang="en-US" sz="1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1CD5A427-79B4-4807-8572-201B3459FCE1}"/>
              </a:ext>
            </a:extLst>
          </p:cNvPr>
          <p:cNvSpPr/>
          <p:nvPr/>
        </p:nvSpPr>
        <p:spPr>
          <a:xfrm>
            <a:off x="7876556" y="1212150"/>
            <a:ext cx="3081079" cy="400110"/>
          </a:xfrm>
          <a:prstGeom prst="rect">
            <a:avLst/>
          </a:prstGeom>
        </p:spPr>
        <p:txBody>
          <a:bodyPr wrap="square">
            <a:spAutoFit/>
          </a:bodyPr>
          <a:lstStyle/>
          <a:p>
            <a:pPr algn="ctr"/>
            <a:r>
              <a:rPr lang="en-US" sz="2000" b="1" dirty="0">
                <a:solidFill>
                  <a:srgbClr val="F3A53F"/>
                </a:solidFill>
                <a:latin typeface="Open Sans Light" panose="020B0306030504020204" pitchFamily="34" charset="0"/>
                <a:ea typeface="Open Sans Light" panose="020B0306030504020204" pitchFamily="34" charset="0"/>
                <a:cs typeface="Open Sans Light" panose="020B0306030504020204" pitchFamily="34" charset="0"/>
              </a:rPr>
              <a:t>OUR </a:t>
            </a:r>
            <a:r>
              <a:rPr lang="en-US" sz="2000" b="1" dirty="0">
                <a:solidFill>
                  <a:srgbClr val="F3A53F"/>
                </a:solidFill>
                <a:latin typeface="Open Sans Semibold" panose="020B0706030804020204" pitchFamily="34" charset="0"/>
                <a:ea typeface="Open Sans Semibold" panose="020B0706030804020204" pitchFamily="34" charset="0"/>
                <a:cs typeface="Open Sans Semibold" panose="020B0706030804020204" pitchFamily="34" charset="0"/>
              </a:rPr>
              <a:t>SPEAKER</a:t>
            </a:r>
            <a:endParaRPr lang="en-US" sz="1050" dirty="0">
              <a:solidFill>
                <a:srgbClr val="F3A53F"/>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030" name="Picture 6" descr="Image result for aws white logo&quot;">
            <a:extLst>
              <a:ext uri="{FF2B5EF4-FFF2-40B4-BE49-F238E27FC236}">
                <a16:creationId xmlns:a16="http://schemas.microsoft.com/office/drawing/2014/main" id="{CF7C3A99-45A9-8542-8A85-DF6F1F525F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29" t="16546" r="19823" b="17836"/>
          <a:stretch/>
        </p:blipFill>
        <p:spPr bwMode="auto">
          <a:xfrm>
            <a:off x="5658821" y="5818734"/>
            <a:ext cx="1207324" cy="7876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A4B9EA-325A-ED43-9168-FB92A9D3896C}"/>
              </a:ext>
            </a:extLst>
          </p:cNvPr>
          <p:cNvPicPr>
            <a:picLocks noChangeAspect="1"/>
          </p:cNvPicPr>
          <p:nvPr/>
        </p:nvPicPr>
        <p:blipFill>
          <a:blip r:embed="rId5"/>
          <a:stretch>
            <a:fillRect/>
          </a:stretch>
        </p:blipFill>
        <p:spPr>
          <a:xfrm>
            <a:off x="1057980" y="5799126"/>
            <a:ext cx="995273" cy="698055"/>
          </a:xfrm>
          <a:prstGeom prst="rect">
            <a:avLst/>
          </a:prstGeom>
        </p:spPr>
      </p:pic>
      <p:pic>
        <p:nvPicPr>
          <p:cNvPr id="1034" name="Picture 10">
            <a:extLst>
              <a:ext uri="{FF2B5EF4-FFF2-40B4-BE49-F238E27FC236}">
                <a16:creationId xmlns:a16="http://schemas.microsoft.com/office/drawing/2014/main" id="{E674D3DC-E57B-BA43-AF1F-739DBF9D0A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195" y="5801664"/>
            <a:ext cx="828254" cy="7096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ulesoft logo white&quot;">
            <a:extLst>
              <a:ext uri="{FF2B5EF4-FFF2-40B4-BE49-F238E27FC236}">
                <a16:creationId xmlns:a16="http://schemas.microsoft.com/office/drawing/2014/main" id="{24997F16-8376-824D-A053-6E314E63C7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9605" y="5957051"/>
            <a:ext cx="1712864" cy="29372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F18B53F9-B41F-6C4C-8B9A-A28FFD7C7AFB}"/>
              </a:ext>
            </a:extLst>
          </p:cNvPr>
          <p:cNvPicPr>
            <a:picLocks/>
          </p:cNvPicPr>
          <p:nvPr/>
        </p:nvPicPr>
        <p:blipFill>
          <a:blip r:embed="rId8"/>
          <a:stretch>
            <a:fillRect/>
          </a:stretch>
        </p:blipFill>
        <p:spPr>
          <a:xfrm rot="16200000" flipV="1">
            <a:off x="-3998" y="3101140"/>
            <a:ext cx="2194560" cy="36576"/>
          </a:xfrm>
          <a:prstGeom prst="rect">
            <a:avLst/>
          </a:prstGeom>
        </p:spPr>
      </p:pic>
      <p:pic>
        <p:nvPicPr>
          <p:cNvPr id="19" name="Picture 18">
            <a:extLst>
              <a:ext uri="{FF2B5EF4-FFF2-40B4-BE49-F238E27FC236}">
                <a16:creationId xmlns:a16="http://schemas.microsoft.com/office/drawing/2014/main" id="{93D76CF0-DE8A-44D6-8859-DF36BAA3018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69330"/>
          <a:stretch/>
        </p:blipFill>
        <p:spPr>
          <a:xfrm>
            <a:off x="2907360" y="501199"/>
            <a:ext cx="1010312" cy="611182"/>
          </a:xfrm>
          <a:prstGeom prst="rect">
            <a:avLst/>
          </a:prstGeom>
        </p:spPr>
      </p:pic>
      <p:pic>
        <p:nvPicPr>
          <p:cNvPr id="4" name="Picture 3">
            <a:extLst>
              <a:ext uri="{FF2B5EF4-FFF2-40B4-BE49-F238E27FC236}">
                <a16:creationId xmlns:a16="http://schemas.microsoft.com/office/drawing/2014/main" id="{EB8BF6AF-C776-D343-B2AF-70FC9B8A6D5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 contrast="1000"/>
                    </a14:imgEffect>
                  </a14:imgLayer>
                </a14:imgProps>
              </a:ext>
            </a:extLst>
          </a:blip>
          <a:stretch>
            <a:fillRect/>
          </a:stretch>
        </p:blipFill>
        <p:spPr>
          <a:xfrm>
            <a:off x="8286970" y="1661570"/>
            <a:ext cx="2260248" cy="2260248"/>
          </a:xfrm>
          <a:prstGeom prst="rect">
            <a:avLst/>
          </a:prstGeom>
          <a:ln w="25400">
            <a:solidFill>
              <a:srgbClr val="F7A441"/>
            </a:solidFill>
          </a:ln>
        </p:spPr>
      </p:pic>
      <p:sp>
        <p:nvSpPr>
          <p:cNvPr id="3" name="Rectangle 2">
            <a:extLst>
              <a:ext uri="{FF2B5EF4-FFF2-40B4-BE49-F238E27FC236}">
                <a16:creationId xmlns:a16="http://schemas.microsoft.com/office/drawing/2014/main" id="{7851136A-A734-4BB7-BC6A-6556D2D30850}"/>
              </a:ext>
            </a:extLst>
          </p:cNvPr>
          <p:cNvSpPr/>
          <p:nvPr/>
        </p:nvSpPr>
        <p:spPr>
          <a:xfrm>
            <a:off x="1232062" y="4630902"/>
            <a:ext cx="2505814" cy="646331"/>
          </a:xfrm>
          <a:prstGeom prst="rect">
            <a:avLst/>
          </a:prstGeom>
        </p:spPr>
        <p:txBody>
          <a:bodyPr wrap="none">
            <a:spAutoFit/>
          </a:bodyPr>
          <a:lstStyle/>
          <a:p>
            <a:pPr lvl="0">
              <a:defRP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Join us on Slack:</a:t>
            </a:r>
          </a:p>
          <a:p>
            <a:pPr lvl="0" algn="ctr">
              <a:defRPr/>
            </a:pP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#sponsor-</a:t>
            </a:r>
            <a:r>
              <a:rPr lang="en-US"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cleanslate</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3328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WEATHER STATION </a:t>
            </a:r>
            <a:r>
              <a:rPr lang="en-US" dirty="0"/>
              <a:t>ARCHITECTURE</a:t>
            </a:r>
          </a:p>
        </p:txBody>
      </p:sp>
      <p:pic>
        <p:nvPicPr>
          <p:cNvPr id="1028" name="Picture 4">
            <a:extLst>
              <a:ext uri="{FF2B5EF4-FFF2-40B4-BE49-F238E27FC236}">
                <a16:creationId xmlns:a16="http://schemas.microsoft.com/office/drawing/2014/main" id="{B64810A1-2153-4B45-891D-F1CF7E0C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432" y="1223683"/>
            <a:ext cx="9737136" cy="52578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90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452478"/>
            <a:ext cx="3440632" cy="274637"/>
          </a:xfrm>
        </p:spPr>
        <p:txBody>
          <a:bodyPr/>
          <a:lstStyle/>
          <a:p>
            <a:r>
              <a:rPr lang="en-US" dirty="0"/>
              <a:t>Register Your Thing</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675218"/>
            <a:ext cx="3188084" cy="274637"/>
          </a:xfrm>
        </p:spPr>
        <p:txBody>
          <a:bodyPr/>
          <a:lstStyle/>
          <a:p>
            <a:r>
              <a:rPr lang="en-US" dirty="0"/>
              <a:t>Secure Your Thing</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a:xfrm>
            <a:off x="4196786" y="3065362"/>
            <a:ext cx="4413814" cy="757702"/>
          </a:xfrm>
        </p:spPr>
        <p:txBody>
          <a:bodyPr>
            <a:normAutofit/>
          </a:bodyPr>
          <a:lstStyle/>
          <a:p>
            <a:r>
              <a:rPr lang="en-US" dirty="0"/>
              <a:t>Secure your device by generating the required certificates and policies to allow secure communication between your gateway and the platform.  In addition, we will register our device with AWS Cognito for Unauthenticated Identities.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215050"/>
            <a:ext cx="5652608" cy="274637"/>
          </a:xfrm>
        </p:spPr>
        <p:txBody>
          <a:bodyPr/>
          <a:lstStyle/>
          <a:p>
            <a:r>
              <a:rPr lang="en-US" dirty="0"/>
              <a:t>Develop and Deploy Your Thing</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a:xfrm>
            <a:off x="4196786" y="4605194"/>
            <a:ext cx="4413814" cy="689856"/>
          </a:xfrm>
        </p:spPr>
        <p:txBody>
          <a:bodyPr/>
          <a:lstStyle/>
          <a:p>
            <a:r>
              <a:rPr lang="en-US" dirty="0"/>
              <a:t>Develop the require code to support your functionality with the AWS SDK for IoT.</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p:txBody>
          <a:bodyPr/>
          <a:lstStyle/>
          <a:p>
            <a:r>
              <a:rPr lang="en-US" dirty="0"/>
              <a:t>Test Your Thing</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dirty="0"/>
              <a:t>Utilize the built-in testing tools provided with the AWS IoT platform to ensure two-way communication with your device.</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a:xfrm>
            <a:off x="4196786" y="1846174"/>
            <a:ext cx="4413814" cy="434197"/>
          </a:xfrm>
        </p:spPr>
        <p:txBody>
          <a:bodyPr/>
          <a:lstStyle/>
          <a:p>
            <a:r>
              <a:rPr lang="en-US" dirty="0"/>
              <a:t>Register your device with the AWS IoT Core Framework to allow it to be managed by the platform.</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IOT </a:t>
            </a:r>
            <a:r>
              <a:rPr lang="en-US" sz="3600" dirty="0">
                <a:solidFill>
                  <a:schemeClr val="bg1"/>
                </a:solidFill>
                <a:latin typeface="Open Sans Semibold" panose="020B0604020202020204" charset="0"/>
                <a:ea typeface="Open Sans Semibold" panose="020B0604020202020204" charset="0"/>
                <a:cs typeface="Open Sans Semibold" panose="020B0604020202020204" charset="0"/>
              </a:rPr>
              <a:t>GETTING STARTED</a:t>
            </a:r>
          </a:p>
        </p:txBody>
      </p:sp>
    </p:spTree>
    <p:extLst>
      <p:ext uri="{BB962C8B-B14F-4D97-AF65-F5344CB8AC3E}">
        <p14:creationId xmlns:p14="http://schemas.microsoft.com/office/powerpoint/2010/main" val="1804876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Register your </a:t>
            </a:r>
            <a:r>
              <a:rPr lang="en-US" dirty="0"/>
              <a:t>Thing</a:t>
            </a:r>
          </a:p>
        </p:txBody>
      </p:sp>
      <p:pic>
        <p:nvPicPr>
          <p:cNvPr id="5" name="Picture 4">
            <a:extLst>
              <a:ext uri="{FF2B5EF4-FFF2-40B4-BE49-F238E27FC236}">
                <a16:creationId xmlns:a16="http://schemas.microsoft.com/office/drawing/2014/main" id="{7B9BCA07-CD6E-48E7-BAD7-EAEEB7F2A65A}"/>
              </a:ext>
            </a:extLst>
          </p:cNvPr>
          <p:cNvPicPr>
            <a:picLocks noChangeAspect="1"/>
          </p:cNvPicPr>
          <p:nvPr/>
        </p:nvPicPr>
        <p:blipFill>
          <a:blip r:embed="rId3"/>
          <a:stretch>
            <a:fillRect/>
          </a:stretch>
        </p:blipFill>
        <p:spPr>
          <a:xfrm>
            <a:off x="8686800" y="1143000"/>
            <a:ext cx="3200400" cy="2465525"/>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66BD9D6-219A-43C0-A63A-BAD1662C0379}"/>
              </a:ext>
            </a:extLst>
          </p:cNvPr>
          <p:cNvPicPr>
            <a:picLocks noChangeAspect="1"/>
          </p:cNvPicPr>
          <p:nvPr/>
        </p:nvPicPr>
        <p:blipFill>
          <a:blip r:embed="rId4"/>
          <a:stretch>
            <a:fillRect/>
          </a:stretch>
        </p:blipFill>
        <p:spPr>
          <a:xfrm>
            <a:off x="8686800" y="3749040"/>
            <a:ext cx="3200400" cy="2463494"/>
          </a:xfrm>
          <a:prstGeom prst="rect">
            <a:avLst/>
          </a:prstGeom>
          <a:ln>
            <a:solidFill>
              <a:schemeClr val="tx1"/>
            </a:solidFill>
          </a:ln>
          <a:effectLst>
            <a:outerShdw blurRad="50800" dist="38100" dir="2700000" algn="tl" rotWithShape="0">
              <a:prstClr val="black">
                <a:alpha val="40000"/>
              </a:prstClr>
            </a:outerShdw>
          </a:effectLst>
        </p:spPr>
      </p:pic>
      <p:sp>
        <p:nvSpPr>
          <p:cNvPr id="21" name="Content Placeholder 2">
            <a:extLst>
              <a:ext uri="{FF2B5EF4-FFF2-40B4-BE49-F238E27FC236}">
                <a16:creationId xmlns:a16="http://schemas.microsoft.com/office/drawing/2014/main" id="{B1C3AEE1-8F61-4158-8796-A3F438138CB3}"/>
              </a:ext>
            </a:extLst>
          </p:cNvPr>
          <p:cNvSpPr>
            <a:spLocks noGrp="1"/>
          </p:cNvSpPr>
          <p:nvPr>
            <p:ph idx="1"/>
          </p:nvPr>
        </p:nvSpPr>
        <p:spPr>
          <a:xfrm>
            <a:off x="838200" y="1143001"/>
            <a:ext cx="7315200" cy="1484790"/>
          </a:xfrm>
        </p:spPr>
        <p:txBody>
          <a:bodyPr/>
          <a:lstStyle/>
          <a:p>
            <a:pPr marL="0" indent="0">
              <a:buNone/>
            </a:pPr>
            <a:r>
              <a:rPr lang="en-US" sz="2400" dirty="0">
                <a:latin typeface="Open Sans Semibold" panose="020B0604020202020204" charset="0"/>
                <a:ea typeface="Open Sans Semibold" panose="020B0604020202020204" charset="0"/>
                <a:cs typeface="Open Sans Semibold" panose="020B0604020202020204" charset="0"/>
              </a:rPr>
              <a:t>Pre-Steps</a:t>
            </a:r>
          </a:p>
          <a:p>
            <a:r>
              <a:rPr lang="en-US" sz="2400" dirty="0"/>
              <a:t>Logon to the AWS Console</a:t>
            </a:r>
          </a:p>
          <a:p>
            <a:endParaRPr lang="en-US" dirty="0"/>
          </a:p>
          <a:p>
            <a:pPr marL="0" indent="0">
              <a:buNone/>
            </a:pPr>
            <a:endParaRPr lang="en-US" dirty="0"/>
          </a:p>
        </p:txBody>
      </p:sp>
      <p:sp>
        <p:nvSpPr>
          <p:cNvPr id="22" name="Oval 21">
            <a:extLst>
              <a:ext uri="{FF2B5EF4-FFF2-40B4-BE49-F238E27FC236}">
                <a16:creationId xmlns:a16="http://schemas.microsoft.com/office/drawing/2014/main" id="{B10382EC-0A18-4E67-8B59-36718FC895AB}"/>
              </a:ext>
            </a:extLst>
          </p:cNvPr>
          <p:cNvSpPr/>
          <p:nvPr/>
        </p:nvSpPr>
        <p:spPr>
          <a:xfrm>
            <a:off x="304800" y="3084743"/>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1</a:t>
            </a:r>
          </a:p>
        </p:txBody>
      </p:sp>
      <p:sp>
        <p:nvSpPr>
          <p:cNvPr id="24" name="Content Placeholder 2">
            <a:extLst>
              <a:ext uri="{FF2B5EF4-FFF2-40B4-BE49-F238E27FC236}">
                <a16:creationId xmlns:a16="http://schemas.microsoft.com/office/drawing/2014/main" id="{B37BEF63-BC93-4AAD-BE39-C60AF6DC960C}"/>
              </a:ext>
            </a:extLst>
          </p:cNvPr>
          <p:cNvSpPr txBox="1">
            <a:spLocks/>
          </p:cNvSpPr>
          <p:nvPr/>
        </p:nvSpPr>
        <p:spPr>
          <a:xfrm>
            <a:off x="841248" y="3084742"/>
            <a:ext cx="7266002" cy="14001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Search for the IoT Core Service</a:t>
            </a:r>
          </a:p>
          <a:p>
            <a:pPr marL="0" indent="0">
              <a:buNone/>
            </a:pPr>
            <a:r>
              <a:rPr lang="en-US" sz="2400" dirty="0"/>
              <a:t>Select “Manage” and then “Register a Thing”</a:t>
            </a:r>
          </a:p>
          <a:p>
            <a:pPr marL="0" indent="0">
              <a:buNone/>
            </a:pPr>
            <a:r>
              <a:rPr lang="en-US" sz="2400" dirty="0"/>
              <a:t>Click the “Create a single thing” button</a:t>
            </a:r>
          </a:p>
          <a:p>
            <a:pPr marL="0" indent="0">
              <a:buFont typeface="Arial" panose="020B0604020202020204" pitchFamily="34" charset="0"/>
              <a:buNone/>
            </a:pPr>
            <a:endParaRPr lang="en-US" dirty="0"/>
          </a:p>
        </p:txBody>
      </p:sp>
      <p:sp>
        <p:nvSpPr>
          <p:cNvPr id="26" name="Oval 25">
            <a:extLst>
              <a:ext uri="{FF2B5EF4-FFF2-40B4-BE49-F238E27FC236}">
                <a16:creationId xmlns:a16="http://schemas.microsoft.com/office/drawing/2014/main" id="{BC1A84BB-7558-4F64-A3E5-49BCBB5D3467}"/>
              </a:ext>
            </a:extLst>
          </p:cNvPr>
          <p:cNvSpPr/>
          <p:nvPr/>
        </p:nvSpPr>
        <p:spPr>
          <a:xfrm>
            <a:off x="301751" y="4724892"/>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2</a:t>
            </a:r>
          </a:p>
        </p:txBody>
      </p:sp>
      <p:sp>
        <p:nvSpPr>
          <p:cNvPr id="27" name="Content Placeholder 2">
            <a:extLst>
              <a:ext uri="{FF2B5EF4-FFF2-40B4-BE49-F238E27FC236}">
                <a16:creationId xmlns:a16="http://schemas.microsoft.com/office/drawing/2014/main" id="{0C59F85F-B819-49B9-A829-C1B8524D19BE}"/>
              </a:ext>
            </a:extLst>
          </p:cNvPr>
          <p:cNvSpPr txBox="1">
            <a:spLocks/>
          </p:cNvSpPr>
          <p:nvPr/>
        </p:nvSpPr>
        <p:spPr>
          <a:xfrm>
            <a:off x="838200" y="4724892"/>
            <a:ext cx="7266002" cy="990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Name your Thing</a:t>
            </a:r>
          </a:p>
          <a:p>
            <a:pPr marL="0" indent="0">
              <a:buNone/>
            </a:pPr>
            <a:r>
              <a:rPr lang="en-US" sz="1800" i="1" dirty="0"/>
              <a:t>Name: RaspberryPi4_WeatherStation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986679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Register your </a:t>
            </a:r>
            <a:r>
              <a:rPr lang="en-US" dirty="0"/>
              <a:t>Thing</a:t>
            </a:r>
          </a:p>
        </p:txBody>
      </p:sp>
      <p:pic>
        <p:nvPicPr>
          <p:cNvPr id="11" name="Picture 10">
            <a:extLst>
              <a:ext uri="{FF2B5EF4-FFF2-40B4-BE49-F238E27FC236}">
                <a16:creationId xmlns:a16="http://schemas.microsoft.com/office/drawing/2014/main" id="{2E116F5F-0CD5-45EE-B000-6415C8B070EB}"/>
              </a:ext>
            </a:extLst>
          </p:cNvPr>
          <p:cNvPicPr>
            <a:picLocks noChangeAspect="1"/>
          </p:cNvPicPr>
          <p:nvPr/>
        </p:nvPicPr>
        <p:blipFill>
          <a:blip r:embed="rId3"/>
          <a:stretch>
            <a:fillRect/>
          </a:stretch>
        </p:blipFill>
        <p:spPr>
          <a:xfrm>
            <a:off x="8944254" y="1143000"/>
            <a:ext cx="2743200" cy="2309869"/>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9C853B41-DB34-4D69-AEC1-8F0D7A07C335}"/>
              </a:ext>
            </a:extLst>
          </p:cNvPr>
          <p:cNvPicPr>
            <a:picLocks noChangeAspect="1"/>
          </p:cNvPicPr>
          <p:nvPr/>
        </p:nvPicPr>
        <p:blipFill>
          <a:blip r:embed="rId4"/>
          <a:stretch>
            <a:fillRect/>
          </a:stretch>
        </p:blipFill>
        <p:spPr>
          <a:xfrm>
            <a:off x="8944254" y="3814613"/>
            <a:ext cx="2743200" cy="2397928"/>
          </a:xfrm>
          <a:prstGeom prst="rect">
            <a:avLst/>
          </a:prstGeom>
          <a:ln>
            <a:solidFill>
              <a:schemeClr val="tx1"/>
            </a:solidFill>
          </a:ln>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9D0DACF0-72CA-404C-A138-A8B963D6043E}"/>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3</a:t>
            </a:r>
          </a:p>
        </p:txBody>
      </p:sp>
      <p:sp>
        <p:nvSpPr>
          <p:cNvPr id="16" name="Content Placeholder 2">
            <a:extLst>
              <a:ext uri="{FF2B5EF4-FFF2-40B4-BE49-F238E27FC236}">
                <a16:creationId xmlns:a16="http://schemas.microsoft.com/office/drawing/2014/main" id="{333CFEE2-7290-4331-B8FB-BCD9A15EB52A}"/>
              </a:ext>
            </a:extLst>
          </p:cNvPr>
          <p:cNvSpPr txBox="1">
            <a:spLocks/>
          </p:cNvSpPr>
          <p:nvPr/>
        </p:nvSpPr>
        <p:spPr>
          <a:xfrm>
            <a:off x="841248" y="1371601"/>
            <a:ext cx="7266002"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Click the “One-click certification creation” button</a:t>
            </a:r>
          </a:p>
          <a:p>
            <a:pPr marL="0" indent="0">
              <a:buFont typeface="Arial" panose="020B0604020202020204" pitchFamily="34" charset="0"/>
              <a:buNone/>
            </a:pPr>
            <a:endParaRPr lang="en-US" dirty="0"/>
          </a:p>
        </p:txBody>
      </p:sp>
      <p:sp>
        <p:nvSpPr>
          <p:cNvPr id="17" name="Oval 16">
            <a:extLst>
              <a:ext uri="{FF2B5EF4-FFF2-40B4-BE49-F238E27FC236}">
                <a16:creationId xmlns:a16="http://schemas.microsoft.com/office/drawing/2014/main" id="{D44212F7-E6A8-4028-85F9-20709EBC0D70}"/>
              </a:ext>
            </a:extLst>
          </p:cNvPr>
          <p:cNvSpPr/>
          <p:nvPr/>
        </p:nvSpPr>
        <p:spPr>
          <a:xfrm>
            <a:off x="301752" y="2197251"/>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4</a:t>
            </a:r>
          </a:p>
        </p:txBody>
      </p:sp>
      <p:sp>
        <p:nvSpPr>
          <p:cNvPr id="18" name="Content Placeholder 2">
            <a:extLst>
              <a:ext uri="{FF2B5EF4-FFF2-40B4-BE49-F238E27FC236}">
                <a16:creationId xmlns:a16="http://schemas.microsoft.com/office/drawing/2014/main" id="{BE412C99-C0A9-477C-92B9-5F8492EF1594}"/>
              </a:ext>
            </a:extLst>
          </p:cNvPr>
          <p:cNvSpPr txBox="1">
            <a:spLocks/>
          </p:cNvSpPr>
          <p:nvPr/>
        </p:nvSpPr>
        <p:spPr>
          <a:xfrm>
            <a:off x="841248" y="2197251"/>
            <a:ext cx="7266002" cy="3234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AWS IoT Platform will create 3 new certificates for your Thing, plus provide you the root CA for AWS IoT.</a:t>
            </a:r>
          </a:p>
          <a:p>
            <a:pPr lvl="1"/>
            <a:r>
              <a:rPr lang="en-US" sz="1800" dirty="0"/>
              <a:t>Public Key</a:t>
            </a:r>
          </a:p>
          <a:p>
            <a:pPr lvl="1"/>
            <a:r>
              <a:rPr lang="en-US" sz="1800" dirty="0"/>
              <a:t>Private Key</a:t>
            </a:r>
          </a:p>
          <a:p>
            <a:pPr lvl="1"/>
            <a:r>
              <a:rPr lang="en-US" sz="1800" dirty="0"/>
              <a:t>Thing Certificate Key</a:t>
            </a:r>
          </a:p>
          <a:p>
            <a:pPr lvl="1"/>
            <a:r>
              <a:rPr lang="en-US" sz="1800" dirty="0"/>
              <a:t>Root CA for AWS IoT</a:t>
            </a:r>
          </a:p>
          <a:p>
            <a:pPr marL="0" indent="0">
              <a:buNone/>
            </a:pPr>
            <a:r>
              <a:rPr lang="en-US" sz="2400" dirty="0"/>
              <a:t>These keys should all be downloaded for future use when setting up your Thing</a:t>
            </a:r>
          </a:p>
          <a:p>
            <a:pPr lvl="1"/>
            <a:endParaRPr lang="en-US" dirty="0"/>
          </a:p>
          <a:p>
            <a:pPr marL="0" indent="0">
              <a:buNone/>
            </a:pPr>
            <a:endParaRPr lang="en-US" dirty="0"/>
          </a:p>
          <a:p>
            <a:pPr marL="0" indent="0">
              <a:buFont typeface="Arial" panose="020B0604020202020204" pitchFamily="34" charset="0"/>
              <a:buNone/>
            </a:pPr>
            <a:endParaRPr lang="en-US" dirty="0"/>
          </a:p>
        </p:txBody>
      </p:sp>
      <p:sp>
        <p:nvSpPr>
          <p:cNvPr id="19" name="Oval 18">
            <a:extLst>
              <a:ext uri="{FF2B5EF4-FFF2-40B4-BE49-F238E27FC236}">
                <a16:creationId xmlns:a16="http://schemas.microsoft.com/office/drawing/2014/main" id="{BA107853-4E50-4933-A738-6A4CE4592776}"/>
              </a:ext>
            </a:extLst>
          </p:cNvPr>
          <p:cNvSpPr/>
          <p:nvPr/>
        </p:nvSpPr>
        <p:spPr>
          <a:xfrm>
            <a:off x="298704" y="5572195"/>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5</a:t>
            </a:r>
          </a:p>
        </p:txBody>
      </p:sp>
      <p:sp>
        <p:nvSpPr>
          <p:cNvPr id="20" name="Content Placeholder 2">
            <a:extLst>
              <a:ext uri="{FF2B5EF4-FFF2-40B4-BE49-F238E27FC236}">
                <a16:creationId xmlns:a16="http://schemas.microsoft.com/office/drawing/2014/main" id="{6AF9A6D8-4DB6-4124-A683-E04FC191BA22}"/>
              </a:ext>
            </a:extLst>
          </p:cNvPr>
          <p:cNvSpPr txBox="1">
            <a:spLocks/>
          </p:cNvSpPr>
          <p:nvPr/>
        </p:nvSpPr>
        <p:spPr>
          <a:xfrm>
            <a:off x="838200" y="5572196"/>
            <a:ext cx="7266002"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Click</a:t>
            </a:r>
            <a:r>
              <a:rPr lang="en-US" dirty="0"/>
              <a:t> </a:t>
            </a:r>
            <a:r>
              <a:rPr lang="en-US" sz="2400" dirty="0"/>
              <a:t>the</a:t>
            </a:r>
            <a:r>
              <a:rPr lang="en-US" dirty="0"/>
              <a:t> “Activate” button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3012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Register your </a:t>
            </a:r>
            <a:r>
              <a:rPr lang="en-US" dirty="0"/>
              <a:t>Thing</a:t>
            </a:r>
          </a:p>
        </p:txBody>
      </p:sp>
      <p:pic>
        <p:nvPicPr>
          <p:cNvPr id="11" name="Picture 10">
            <a:extLst>
              <a:ext uri="{FF2B5EF4-FFF2-40B4-BE49-F238E27FC236}">
                <a16:creationId xmlns:a16="http://schemas.microsoft.com/office/drawing/2014/main" id="{671FFC9E-DD2A-4C1B-B91E-E0E4A0C98A88}"/>
              </a:ext>
            </a:extLst>
          </p:cNvPr>
          <p:cNvPicPr>
            <a:picLocks noChangeAspect="1"/>
          </p:cNvPicPr>
          <p:nvPr/>
        </p:nvPicPr>
        <p:blipFill>
          <a:blip r:embed="rId3"/>
          <a:stretch>
            <a:fillRect/>
          </a:stretch>
        </p:blipFill>
        <p:spPr>
          <a:xfrm>
            <a:off x="8686800" y="1371600"/>
            <a:ext cx="3200400" cy="2024995"/>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9474D4BD-CA30-4526-BA6F-6A3A8FFB733D}"/>
              </a:ext>
            </a:extLst>
          </p:cNvPr>
          <p:cNvPicPr>
            <a:picLocks noChangeAspect="1"/>
          </p:cNvPicPr>
          <p:nvPr/>
        </p:nvPicPr>
        <p:blipFill>
          <a:blip r:embed="rId4"/>
          <a:stretch>
            <a:fillRect/>
          </a:stretch>
        </p:blipFill>
        <p:spPr>
          <a:xfrm>
            <a:off x="8686800" y="3782804"/>
            <a:ext cx="3200400" cy="1830876"/>
          </a:xfrm>
          <a:prstGeom prst="rect">
            <a:avLst/>
          </a:prstGeom>
          <a:ln>
            <a:solidFill>
              <a:schemeClr val="tx1"/>
            </a:solidFill>
          </a:ln>
          <a:effectLst>
            <a:outerShdw blurRad="50800" dist="38100" dir="2700000" algn="tl" rotWithShape="0">
              <a:prstClr val="black">
                <a:alpha val="40000"/>
              </a:prstClr>
            </a:outerShdw>
          </a:effectLst>
        </p:spPr>
      </p:pic>
      <p:sp>
        <p:nvSpPr>
          <p:cNvPr id="15" name="Oval 14">
            <a:extLst>
              <a:ext uri="{FF2B5EF4-FFF2-40B4-BE49-F238E27FC236}">
                <a16:creationId xmlns:a16="http://schemas.microsoft.com/office/drawing/2014/main" id="{9D69BCA4-ED1D-49CF-8530-380C2EADA5B7}"/>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6" name="Content Placeholder 2">
            <a:extLst>
              <a:ext uri="{FF2B5EF4-FFF2-40B4-BE49-F238E27FC236}">
                <a16:creationId xmlns:a16="http://schemas.microsoft.com/office/drawing/2014/main" id="{CCBC40F0-C9EF-425D-AA7E-4E36C8DDDF6A}"/>
              </a:ext>
            </a:extLst>
          </p:cNvPr>
          <p:cNvSpPr txBox="1">
            <a:spLocks/>
          </p:cNvSpPr>
          <p:nvPr/>
        </p:nvSpPr>
        <p:spPr>
          <a:xfrm>
            <a:off x="841248" y="1371601"/>
            <a:ext cx="7266002" cy="1202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Click </a:t>
            </a:r>
            <a:r>
              <a:rPr lang="en-US" sz="2000" dirty="0"/>
              <a:t>the</a:t>
            </a:r>
            <a:r>
              <a:rPr lang="en-US" sz="2400" dirty="0"/>
              <a:t> “Register thing” button</a:t>
            </a:r>
          </a:p>
          <a:p>
            <a:pPr lvl="1"/>
            <a:r>
              <a:rPr lang="en-US" sz="2000" dirty="0"/>
              <a:t>The security policy will be created and applied in future steps</a:t>
            </a:r>
          </a:p>
          <a:p>
            <a:pPr marL="0" indent="0">
              <a:buFont typeface="Arial" panose="020B0604020202020204" pitchFamily="34" charset="0"/>
              <a:buNone/>
            </a:pPr>
            <a:endParaRPr lang="en-US" dirty="0"/>
          </a:p>
        </p:txBody>
      </p:sp>
      <p:sp>
        <p:nvSpPr>
          <p:cNvPr id="17" name="Oval 16">
            <a:extLst>
              <a:ext uri="{FF2B5EF4-FFF2-40B4-BE49-F238E27FC236}">
                <a16:creationId xmlns:a16="http://schemas.microsoft.com/office/drawing/2014/main" id="{A660CFC1-0941-4CCF-81A1-C71E5221D211}"/>
              </a:ext>
            </a:extLst>
          </p:cNvPr>
          <p:cNvSpPr/>
          <p:nvPr/>
        </p:nvSpPr>
        <p:spPr>
          <a:xfrm>
            <a:off x="298704" y="2715046"/>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7</a:t>
            </a:r>
          </a:p>
        </p:txBody>
      </p:sp>
      <p:sp>
        <p:nvSpPr>
          <p:cNvPr id="18" name="Content Placeholder 2">
            <a:extLst>
              <a:ext uri="{FF2B5EF4-FFF2-40B4-BE49-F238E27FC236}">
                <a16:creationId xmlns:a16="http://schemas.microsoft.com/office/drawing/2014/main" id="{B3CEE9B8-EA45-4565-94D8-264FBD5B536C}"/>
              </a:ext>
            </a:extLst>
          </p:cNvPr>
          <p:cNvSpPr txBox="1">
            <a:spLocks/>
          </p:cNvSpPr>
          <p:nvPr/>
        </p:nvSpPr>
        <p:spPr>
          <a:xfrm>
            <a:off x="838200" y="2715047"/>
            <a:ext cx="7266002" cy="12029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Open Sans Semibold" panose="020B0604020202020204" charset="0"/>
                <a:ea typeface="Open Sans Semibold" panose="020B0604020202020204" charset="0"/>
                <a:cs typeface="Open Sans Semibold" panose="020B0604020202020204" charset="0"/>
              </a:rPr>
              <a:t>Congratulations</a:t>
            </a:r>
            <a:r>
              <a:rPr lang="en-US" sz="2400" dirty="0"/>
              <a:t>… you now have a Thing registered with the AWS IoT Platform.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468790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452478"/>
            <a:ext cx="3440632" cy="274637"/>
          </a:xfrm>
        </p:spPr>
        <p:txBody>
          <a:bodyPr/>
          <a:lstStyle/>
          <a:p>
            <a:r>
              <a:rPr lang="en-US"/>
              <a:t>Register Your Thing</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675218"/>
            <a:ext cx="3188084" cy="274637"/>
          </a:xfrm>
        </p:spPr>
        <p:txBody>
          <a:bodyPr/>
          <a:lstStyle/>
          <a:p>
            <a:r>
              <a:rPr lang="en-US"/>
              <a:t>Secure Your Thing</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a:xfrm>
            <a:off x="4196786" y="3065362"/>
            <a:ext cx="4413814" cy="757702"/>
          </a:xfrm>
        </p:spPr>
        <p:txBody>
          <a:bodyPr>
            <a:normAutofit/>
          </a:bodyPr>
          <a:lstStyle/>
          <a:p>
            <a:r>
              <a:rPr lang="en-US"/>
              <a:t>Secure your device by generating the required certificates and policies to allow secure communication between your gateway and the platform.  In addition, we will register our device with AWS Cognito for Unauthenticated Identities.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215050"/>
            <a:ext cx="5652608" cy="274637"/>
          </a:xfrm>
        </p:spPr>
        <p:txBody>
          <a:bodyPr/>
          <a:lstStyle/>
          <a:p>
            <a:r>
              <a:rPr lang="en-US"/>
              <a:t>Develop and Deploy Your Thing</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a:xfrm>
            <a:off x="4196786" y="4605194"/>
            <a:ext cx="4413814" cy="689856"/>
          </a:xfrm>
        </p:spPr>
        <p:txBody>
          <a:bodyPr/>
          <a:lstStyle/>
          <a:p>
            <a:r>
              <a:rPr lang="en-US"/>
              <a:t>Develop the require code to support your functionality with the AWS SDK for IoT.</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p:txBody>
          <a:bodyPr/>
          <a:lstStyle/>
          <a:p>
            <a:r>
              <a:rPr lang="en-US"/>
              <a:t>Test Your Thing</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a:t>Utilize the built-in testing tools provided with the AWS IoT platform to ensure two-way communication with your device.</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a:xfrm>
            <a:off x="4196786" y="1846174"/>
            <a:ext cx="4413814" cy="434197"/>
          </a:xfrm>
        </p:spPr>
        <p:txBody>
          <a:bodyPr/>
          <a:lstStyle/>
          <a:p>
            <a:r>
              <a:rPr lang="en-US"/>
              <a:t>Register your device with the AWS IoT Core Framework to allow it to be managed by the platform.</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IOT </a:t>
            </a:r>
            <a:r>
              <a:rPr lang="en-US" sz="3600">
                <a:solidFill>
                  <a:schemeClr val="bg1"/>
                </a:solidFill>
                <a:latin typeface="Open Sans Semibold" panose="020B0604020202020204" charset="0"/>
                <a:ea typeface="Open Sans Semibold" panose="020B0604020202020204" charset="0"/>
                <a:cs typeface="Open Sans Semibold" panose="020B0604020202020204" charset="0"/>
              </a:rPr>
              <a:t>GETTING STARTED</a:t>
            </a:r>
          </a:p>
        </p:txBody>
      </p:sp>
      <p:pic>
        <p:nvPicPr>
          <p:cNvPr id="16" name="Picture 15">
            <a:extLst>
              <a:ext uri="{FF2B5EF4-FFF2-40B4-BE49-F238E27FC236}">
                <a16:creationId xmlns:a16="http://schemas.microsoft.com/office/drawing/2014/main" id="{813F6C4B-CB3D-438B-8B51-2B904DDCDE63}"/>
              </a:ext>
            </a:extLst>
          </p:cNvPr>
          <p:cNvPicPr>
            <a:picLocks noChangeAspect="1"/>
          </p:cNvPicPr>
          <p:nvPr/>
        </p:nvPicPr>
        <p:blipFill>
          <a:blip r:embed="rId3"/>
          <a:stretch>
            <a:fillRect/>
          </a:stretch>
        </p:blipFill>
        <p:spPr>
          <a:xfrm>
            <a:off x="9638606" y="1467771"/>
            <a:ext cx="826194" cy="756806"/>
          </a:xfrm>
          <a:prstGeom prst="rect">
            <a:avLst/>
          </a:prstGeom>
        </p:spPr>
      </p:pic>
    </p:spTree>
    <p:extLst>
      <p:ext uri="{BB962C8B-B14F-4D97-AF65-F5344CB8AC3E}">
        <p14:creationId xmlns:p14="http://schemas.microsoft.com/office/powerpoint/2010/main" val="3854297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Secure your </a:t>
            </a:r>
            <a:r>
              <a:rPr lang="en-US" dirty="0"/>
              <a:t>Thing</a:t>
            </a:r>
          </a:p>
        </p:txBody>
      </p:sp>
      <p:pic>
        <p:nvPicPr>
          <p:cNvPr id="4" name="Picture 3">
            <a:extLst>
              <a:ext uri="{FF2B5EF4-FFF2-40B4-BE49-F238E27FC236}">
                <a16:creationId xmlns:a16="http://schemas.microsoft.com/office/drawing/2014/main" id="{E0CBD551-52EA-4A49-A82F-EAF5F0D948B6}"/>
              </a:ext>
            </a:extLst>
          </p:cNvPr>
          <p:cNvPicPr>
            <a:picLocks noChangeAspect="1"/>
          </p:cNvPicPr>
          <p:nvPr/>
        </p:nvPicPr>
        <p:blipFill>
          <a:blip r:embed="rId3"/>
          <a:stretch>
            <a:fillRect/>
          </a:stretch>
        </p:blipFill>
        <p:spPr>
          <a:xfrm>
            <a:off x="8974183" y="3429000"/>
            <a:ext cx="2743200" cy="2763877"/>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9ED3F97-93CD-4031-82FE-84DFCDE1EDDB}"/>
              </a:ext>
            </a:extLst>
          </p:cNvPr>
          <p:cNvPicPr>
            <a:picLocks noChangeAspect="1"/>
          </p:cNvPicPr>
          <p:nvPr/>
        </p:nvPicPr>
        <p:blipFill>
          <a:blip r:embed="rId4"/>
          <a:stretch>
            <a:fillRect/>
          </a:stretch>
        </p:blipFill>
        <p:spPr>
          <a:xfrm>
            <a:off x="8974183" y="1143000"/>
            <a:ext cx="2743200" cy="1991387"/>
          </a:xfrm>
          <a:prstGeom prst="rect">
            <a:avLst/>
          </a:prstGeom>
          <a:ln>
            <a:solidFill>
              <a:schemeClr val="tx1"/>
            </a:solidFill>
          </a:ln>
          <a:effectLst>
            <a:outerShdw blurRad="50800" dist="38100" dir="2700000" algn="tl" rotWithShape="0">
              <a:prstClr val="black">
                <a:alpha val="40000"/>
              </a:prstClr>
            </a:outerShdw>
          </a:effectLst>
        </p:spPr>
      </p:pic>
      <p:sp>
        <p:nvSpPr>
          <p:cNvPr id="13" name="Oval 12">
            <a:extLst>
              <a:ext uri="{FF2B5EF4-FFF2-40B4-BE49-F238E27FC236}">
                <a16:creationId xmlns:a16="http://schemas.microsoft.com/office/drawing/2014/main" id="{758366B9-0139-46A3-9877-2FD34DACB5E2}"/>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1</a:t>
            </a:r>
          </a:p>
        </p:txBody>
      </p:sp>
      <p:sp>
        <p:nvSpPr>
          <p:cNvPr id="14" name="Content Placeholder 2">
            <a:extLst>
              <a:ext uri="{FF2B5EF4-FFF2-40B4-BE49-F238E27FC236}">
                <a16:creationId xmlns:a16="http://schemas.microsoft.com/office/drawing/2014/main" id="{15BB2335-13EE-4CB8-8FB0-A0DAE0761AB3}"/>
              </a:ext>
            </a:extLst>
          </p:cNvPr>
          <p:cNvSpPr txBox="1">
            <a:spLocks/>
          </p:cNvSpPr>
          <p:nvPr/>
        </p:nvSpPr>
        <p:spPr>
          <a:xfrm>
            <a:off x="841248" y="1371601"/>
            <a:ext cx="7266002" cy="4569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the IoT menu, select “Secure”, then “Policies”</a:t>
            </a:r>
          </a:p>
          <a:p>
            <a:pPr marL="0" indent="0">
              <a:buFont typeface="Arial" panose="020B0604020202020204" pitchFamily="34" charset="0"/>
              <a:buNone/>
            </a:pPr>
            <a:endParaRPr lang="en-US" dirty="0"/>
          </a:p>
        </p:txBody>
      </p:sp>
      <p:sp>
        <p:nvSpPr>
          <p:cNvPr id="15" name="Oval 14">
            <a:extLst>
              <a:ext uri="{FF2B5EF4-FFF2-40B4-BE49-F238E27FC236}">
                <a16:creationId xmlns:a16="http://schemas.microsoft.com/office/drawing/2014/main" id="{3CD357E0-7E16-436E-B21F-E29C842FB60B}"/>
              </a:ext>
            </a:extLst>
          </p:cNvPr>
          <p:cNvSpPr/>
          <p:nvPr/>
        </p:nvSpPr>
        <p:spPr>
          <a:xfrm>
            <a:off x="301752" y="2189826"/>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2</a:t>
            </a:r>
          </a:p>
        </p:txBody>
      </p:sp>
      <p:sp>
        <p:nvSpPr>
          <p:cNvPr id="16" name="Content Placeholder 2">
            <a:extLst>
              <a:ext uri="{FF2B5EF4-FFF2-40B4-BE49-F238E27FC236}">
                <a16:creationId xmlns:a16="http://schemas.microsoft.com/office/drawing/2014/main" id="{E556FBA5-7FE0-48DB-89E1-DCA8501CD500}"/>
              </a:ext>
            </a:extLst>
          </p:cNvPr>
          <p:cNvSpPr txBox="1">
            <a:spLocks/>
          </p:cNvSpPr>
          <p:nvPr/>
        </p:nvSpPr>
        <p:spPr>
          <a:xfrm>
            <a:off x="841248" y="2189827"/>
            <a:ext cx="7266002" cy="42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Give the policy a name, domain for actions, a resource ARN and the type of effect for the policy</a:t>
            </a:r>
          </a:p>
          <a:p>
            <a:r>
              <a:rPr lang="en-US" sz="1800" i="1" dirty="0"/>
              <a:t>Name: RaspberryPi4_WeatherStation_Policy</a:t>
            </a:r>
          </a:p>
          <a:p>
            <a:r>
              <a:rPr lang="en-US" sz="1800" i="1" dirty="0"/>
              <a:t>Action: </a:t>
            </a:r>
            <a:r>
              <a:rPr lang="en-US" sz="1800" i="1" dirty="0" err="1"/>
              <a:t>iot</a:t>
            </a:r>
            <a:r>
              <a:rPr lang="en-US" sz="1800" i="1" dirty="0"/>
              <a:t>:*</a:t>
            </a:r>
          </a:p>
          <a:p>
            <a:r>
              <a:rPr lang="en-US" sz="1800" i="1" dirty="0"/>
              <a:t>Resource ARN: *</a:t>
            </a:r>
          </a:p>
          <a:p>
            <a:r>
              <a:rPr lang="en-US" sz="1800" i="1" dirty="0"/>
              <a:t>Effect: Allow checked</a:t>
            </a:r>
          </a:p>
          <a:p>
            <a:pPr marL="0" indent="0">
              <a:buNone/>
            </a:pPr>
            <a:endParaRPr lang="en-US" sz="1800" dirty="0"/>
          </a:p>
          <a:p>
            <a:pPr marL="0" indent="0">
              <a:buNone/>
            </a:pPr>
            <a:r>
              <a:rPr lang="en-US" sz="2400" dirty="0"/>
              <a:t>Click “Create”</a:t>
            </a:r>
            <a:endParaRPr lang="en-US" sz="2400" i="1" dirty="0"/>
          </a:p>
          <a:p>
            <a:pPr marL="0" indent="0">
              <a:buNone/>
            </a:pPr>
            <a:endParaRPr lang="en-US" sz="2400" i="1" dirty="0"/>
          </a:p>
          <a:p>
            <a:pPr marL="0" indent="0">
              <a:buNone/>
            </a:pPr>
            <a:r>
              <a:rPr lang="en-US" sz="1400" b="1" i="1" dirty="0"/>
              <a:t>Note</a:t>
            </a:r>
            <a:r>
              <a:rPr lang="en-US" sz="1400" i="1" dirty="0"/>
              <a:t>: I purposely used the * in our action and ARN to generate an issue in Device Defender, so my security colleagues can lower their hands now.  Normally, you may want to be more restrictive.</a:t>
            </a:r>
          </a:p>
          <a:p>
            <a:pPr marL="0" indent="0">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79522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EEA10D-21B4-4D8F-8178-37DE175A1BA9}"/>
              </a:ext>
            </a:extLst>
          </p:cNvPr>
          <p:cNvPicPr>
            <a:picLocks noChangeAspect="1"/>
          </p:cNvPicPr>
          <p:nvPr/>
        </p:nvPicPr>
        <p:blipFill>
          <a:blip r:embed="rId3"/>
          <a:stretch>
            <a:fillRect/>
          </a:stretch>
        </p:blipFill>
        <p:spPr>
          <a:xfrm>
            <a:off x="7772400" y="1371600"/>
            <a:ext cx="4114800" cy="2230803"/>
          </a:xfrm>
          <a:prstGeom prst="rect">
            <a:avLst/>
          </a:prstGeom>
        </p:spPr>
      </p:pic>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Secure your </a:t>
            </a:r>
            <a:r>
              <a:rPr lang="en-US" dirty="0"/>
              <a:t>Thing</a:t>
            </a:r>
          </a:p>
        </p:txBody>
      </p:sp>
      <p:pic>
        <p:nvPicPr>
          <p:cNvPr id="4" name="Picture 3">
            <a:extLst>
              <a:ext uri="{FF2B5EF4-FFF2-40B4-BE49-F238E27FC236}">
                <a16:creationId xmlns:a16="http://schemas.microsoft.com/office/drawing/2014/main" id="{B603CBE4-6FF7-4902-8750-54984AE27BE8}"/>
              </a:ext>
            </a:extLst>
          </p:cNvPr>
          <p:cNvPicPr>
            <a:picLocks noChangeAspect="1"/>
          </p:cNvPicPr>
          <p:nvPr/>
        </p:nvPicPr>
        <p:blipFill>
          <a:blip r:embed="rId4"/>
          <a:stretch>
            <a:fillRect/>
          </a:stretch>
        </p:blipFill>
        <p:spPr>
          <a:xfrm>
            <a:off x="7772400" y="3794760"/>
            <a:ext cx="4114800" cy="2400825"/>
          </a:xfrm>
          <a:prstGeom prst="rect">
            <a:avLst/>
          </a:prstGeom>
        </p:spPr>
      </p:pic>
      <p:sp>
        <p:nvSpPr>
          <p:cNvPr id="10" name="Oval 9">
            <a:extLst>
              <a:ext uri="{FF2B5EF4-FFF2-40B4-BE49-F238E27FC236}">
                <a16:creationId xmlns:a16="http://schemas.microsoft.com/office/drawing/2014/main" id="{41285AE8-08EC-46FF-8EA3-861B0EB81F5A}"/>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3</a:t>
            </a:r>
          </a:p>
        </p:txBody>
      </p:sp>
      <p:sp>
        <p:nvSpPr>
          <p:cNvPr id="11" name="Content Placeholder 2">
            <a:extLst>
              <a:ext uri="{FF2B5EF4-FFF2-40B4-BE49-F238E27FC236}">
                <a16:creationId xmlns:a16="http://schemas.microsoft.com/office/drawing/2014/main" id="{38D9C036-5098-43A3-9B0B-199CB3E2B34C}"/>
              </a:ext>
            </a:extLst>
          </p:cNvPr>
          <p:cNvSpPr txBox="1">
            <a:spLocks/>
          </p:cNvSpPr>
          <p:nvPr/>
        </p:nvSpPr>
        <p:spPr>
          <a:xfrm>
            <a:off x="841248" y="1371601"/>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the IoT menu, select “Secure”, then “Certificates”</a:t>
            </a:r>
          </a:p>
          <a:p>
            <a:pPr marL="0" indent="0">
              <a:buFont typeface="Arial" panose="020B0604020202020204" pitchFamily="34" charset="0"/>
              <a:buNone/>
            </a:pPr>
            <a:endParaRPr lang="en-US" dirty="0"/>
          </a:p>
        </p:txBody>
      </p:sp>
      <p:sp>
        <p:nvSpPr>
          <p:cNvPr id="12" name="Oval 11">
            <a:extLst>
              <a:ext uri="{FF2B5EF4-FFF2-40B4-BE49-F238E27FC236}">
                <a16:creationId xmlns:a16="http://schemas.microsoft.com/office/drawing/2014/main" id="{4B663B29-FCC7-418D-8978-7CD1C84DB347}"/>
              </a:ext>
            </a:extLst>
          </p:cNvPr>
          <p:cNvSpPr/>
          <p:nvPr/>
        </p:nvSpPr>
        <p:spPr>
          <a:xfrm>
            <a:off x="298704" y="2429691"/>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4</a:t>
            </a:r>
          </a:p>
        </p:txBody>
      </p:sp>
      <p:sp>
        <p:nvSpPr>
          <p:cNvPr id="13" name="Content Placeholder 2">
            <a:extLst>
              <a:ext uri="{FF2B5EF4-FFF2-40B4-BE49-F238E27FC236}">
                <a16:creationId xmlns:a16="http://schemas.microsoft.com/office/drawing/2014/main" id="{E9FF6D8F-08A7-4687-A707-9510DDEA2A5A}"/>
              </a:ext>
            </a:extLst>
          </p:cNvPr>
          <p:cNvSpPr txBox="1">
            <a:spLocks/>
          </p:cNvSpPr>
          <p:nvPr/>
        </p:nvSpPr>
        <p:spPr>
          <a:xfrm>
            <a:off x="838200" y="2429692"/>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From your Certificates action menu, select “Attach Policy”</a:t>
            </a:r>
          </a:p>
          <a:p>
            <a:pPr marL="0" indent="0">
              <a:buFont typeface="Arial" panose="020B0604020202020204" pitchFamily="34" charset="0"/>
              <a:buNone/>
            </a:pPr>
            <a:endParaRPr lang="en-US" dirty="0"/>
          </a:p>
        </p:txBody>
      </p:sp>
      <p:sp>
        <p:nvSpPr>
          <p:cNvPr id="14" name="Oval 13">
            <a:extLst>
              <a:ext uri="{FF2B5EF4-FFF2-40B4-BE49-F238E27FC236}">
                <a16:creationId xmlns:a16="http://schemas.microsoft.com/office/drawing/2014/main" id="{787E5D1C-B3D8-49EF-A494-6E6FFD4D9A19}"/>
              </a:ext>
            </a:extLst>
          </p:cNvPr>
          <p:cNvSpPr/>
          <p:nvPr/>
        </p:nvSpPr>
        <p:spPr>
          <a:xfrm>
            <a:off x="298704" y="3400307"/>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5</a:t>
            </a:r>
          </a:p>
        </p:txBody>
      </p:sp>
      <p:sp>
        <p:nvSpPr>
          <p:cNvPr id="15" name="Content Placeholder 2">
            <a:extLst>
              <a:ext uri="{FF2B5EF4-FFF2-40B4-BE49-F238E27FC236}">
                <a16:creationId xmlns:a16="http://schemas.microsoft.com/office/drawing/2014/main" id="{65A33B07-FF46-4973-A6D4-E34C8B4D39ED}"/>
              </a:ext>
            </a:extLst>
          </p:cNvPr>
          <p:cNvSpPr txBox="1">
            <a:spLocks/>
          </p:cNvSpPr>
          <p:nvPr/>
        </p:nvSpPr>
        <p:spPr>
          <a:xfrm>
            <a:off x="838200" y="3400308"/>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Check the Policy that was created and click the “Attach” button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71140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Secure your </a:t>
            </a:r>
            <a:r>
              <a:rPr lang="en-US" dirty="0"/>
              <a:t>Thing</a:t>
            </a:r>
          </a:p>
        </p:txBody>
      </p:sp>
      <p:pic>
        <p:nvPicPr>
          <p:cNvPr id="6" name="Picture 5">
            <a:extLst>
              <a:ext uri="{FF2B5EF4-FFF2-40B4-BE49-F238E27FC236}">
                <a16:creationId xmlns:a16="http://schemas.microsoft.com/office/drawing/2014/main" id="{F4949751-CD4E-46C3-BB06-62EE9BE2804F}"/>
              </a:ext>
            </a:extLst>
          </p:cNvPr>
          <p:cNvPicPr>
            <a:picLocks noChangeAspect="1"/>
          </p:cNvPicPr>
          <p:nvPr/>
        </p:nvPicPr>
        <p:blipFill>
          <a:blip r:embed="rId3"/>
          <a:stretch>
            <a:fillRect/>
          </a:stretch>
        </p:blipFill>
        <p:spPr>
          <a:xfrm>
            <a:off x="7772400" y="3794760"/>
            <a:ext cx="4114800" cy="2389239"/>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EA9A358-F200-4BA4-8CFB-A69387FC3685}"/>
              </a:ext>
            </a:extLst>
          </p:cNvPr>
          <p:cNvPicPr>
            <a:picLocks noChangeAspect="1"/>
          </p:cNvPicPr>
          <p:nvPr/>
        </p:nvPicPr>
        <p:blipFill>
          <a:blip r:embed="rId4"/>
          <a:stretch>
            <a:fillRect/>
          </a:stretch>
        </p:blipFill>
        <p:spPr>
          <a:xfrm>
            <a:off x="7772400" y="1371600"/>
            <a:ext cx="4114800" cy="2245290"/>
          </a:xfrm>
          <a:prstGeom prst="rect">
            <a:avLst/>
          </a:prstGeom>
          <a:ln>
            <a:solidFill>
              <a:schemeClr val="tx1"/>
            </a:solidFill>
          </a:ln>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55BDD8BF-303D-47E9-AC10-EC8FACC2F0D0}"/>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2" name="Content Placeholder 2">
            <a:extLst>
              <a:ext uri="{FF2B5EF4-FFF2-40B4-BE49-F238E27FC236}">
                <a16:creationId xmlns:a16="http://schemas.microsoft.com/office/drawing/2014/main" id="{E3AAA82C-D8AE-4937-B345-F6736732EB57}"/>
              </a:ext>
            </a:extLst>
          </p:cNvPr>
          <p:cNvSpPr txBox="1">
            <a:spLocks/>
          </p:cNvSpPr>
          <p:nvPr/>
        </p:nvSpPr>
        <p:spPr>
          <a:xfrm>
            <a:off x="841248" y="1371601"/>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the IoT menu, select “Secure”, then “Certificates”</a:t>
            </a:r>
          </a:p>
          <a:p>
            <a:pPr marL="0" indent="0">
              <a:buFont typeface="Arial" panose="020B0604020202020204" pitchFamily="34" charset="0"/>
              <a:buNone/>
            </a:pPr>
            <a:endParaRPr lang="en-US" dirty="0"/>
          </a:p>
        </p:txBody>
      </p:sp>
      <p:sp>
        <p:nvSpPr>
          <p:cNvPr id="13" name="Oval 12">
            <a:extLst>
              <a:ext uri="{FF2B5EF4-FFF2-40B4-BE49-F238E27FC236}">
                <a16:creationId xmlns:a16="http://schemas.microsoft.com/office/drawing/2014/main" id="{C63C1F49-290A-43AB-8137-77A7F44E8312}"/>
              </a:ext>
            </a:extLst>
          </p:cNvPr>
          <p:cNvSpPr/>
          <p:nvPr/>
        </p:nvSpPr>
        <p:spPr>
          <a:xfrm>
            <a:off x="298704" y="2429691"/>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7</a:t>
            </a:r>
          </a:p>
        </p:txBody>
      </p:sp>
      <p:sp>
        <p:nvSpPr>
          <p:cNvPr id="14" name="Content Placeholder 2">
            <a:extLst>
              <a:ext uri="{FF2B5EF4-FFF2-40B4-BE49-F238E27FC236}">
                <a16:creationId xmlns:a16="http://schemas.microsoft.com/office/drawing/2014/main" id="{551A4961-75DC-4797-A398-932F20BA2E47}"/>
              </a:ext>
            </a:extLst>
          </p:cNvPr>
          <p:cNvSpPr txBox="1">
            <a:spLocks/>
          </p:cNvSpPr>
          <p:nvPr/>
        </p:nvSpPr>
        <p:spPr>
          <a:xfrm>
            <a:off x="838200" y="2429692"/>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From your Certificates action menu, select “Attach thing”</a:t>
            </a:r>
          </a:p>
          <a:p>
            <a:pPr marL="0" indent="0">
              <a:buFont typeface="Arial" panose="020B0604020202020204" pitchFamily="34" charset="0"/>
              <a:buNone/>
            </a:pPr>
            <a:endParaRPr lang="en-US" dirty="0"/>
          </a:p>
        </p:txBody>
      </p:sp>
      <p:sp>
        <p:nvSpPr>
          <p:cNvPr id="15" name="Oval 14">
            <a:extLst>
              <a:ext uri="{FF2B5EF4-FFF2-40B4-BE49-F238E27FC236}">
                <a16:creationId xmlns:a16="http://schemas.microsoft.com/office/drawing/2014/main" id="{908452F1-E79C-4399-BD71-8C3DE6B1DA33}"/>
              </a:ext>
            </a:extLst>
          </p:cNvPr>
          <p:cNvSpPr/>
          <p:nvPr/>
        </p:nvSpPr>
        <p:spPr>
          <a:xfrm>
            <a:off x="298704" y="3400307"/>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8</a:t>
            </a:r>
          </a:p>
        </p:txBody>
      </p:sp>
      <p:sp>
        <p:nvSpPr>
          <p:cNvPr id="16" name="Content Placeholder 2">
            <a:extLst>
              <a:ext uri="{FF2B5EF4-FFF2-40B4-BE49-F238E27FC236}">
                <a16:creationId xmlns:a16="http://schemas.microsoft.com/office/drawing/2014/main" id="{BE6B71F8-4F04-4F3B-905D-D23D95286607}"/>
              </a:ext>
            </a:extLst>
          </p:cNvPr>
          <p:cNvSpPr txBox="1">
            <a:spLocks/>
          </p:cNvSpPr>
          <p:nvPr/>
        </p:nvSpPr>
        <p:spPr>
          <a:xfrm>
            <a:off x="838200" y="3400308"/>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Check the Thing that was created and click the “Attach” button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609039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63CABA82-9A3F-432A-A4D4-DAEE19719FEB}"/>
              </a:ext>
            </a:extLst>
          </p:cNvPr>
          <p:cNvSpPr/>
          <p:nvPr/>
        </p:nvSpPr>
        <p:spPr>
          <a:xfrm>
            <a:off x="303038" y="4558937"/>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Secure your </a:t>
            </a:r>
            <a:r>
              <a:rPr lang="en-US" dirty="0"/>
              <a:t>Thing</a:t>
            </a:r>
          </a:p>
        </p:txBody>
      </p:sp>
      <p:pic>
        <p:nvPicPr>
          <p:cNvPr id="8" name="Picture 7">
            <a:extLst>
              <a:ext uri="{FF2B5EF4-FFF2-40B4-BE49-F238E27FC236}">
                <a16:creationId xmlns:a16="http://schemas.microsoft.com/office/drawing/2014/main" id="{C602173C-9BCF-478D-BCBA-73495784FAE3}"/>
              </a:ext>
            </a:extLst>
          </p:cNvPr>
          <p:cNvPicPr>
            <a:picLocks noChangeAspect="1"/>
          </p:cNvPicPr>
          <p:nvPr/>
        </p:nvPicPr>
        <p:blipFill>
          <a:blip r:embed="rId3"/>
          <a:stretch>
            <a:fillRect/>
          </a:stretch>
        </p:blipFill>
        <p:spPr>
          <a:xfrm>
            <a:off x="7772400" y="1221536"/>
            <a:ext cx="4114800" cy="2635163"/>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F4D06836-1216-4D41-9C21-DE2C1A2FB876}"/>
              </a:ext>
            </a:extLst>
          </p:cNvPr>
          <p:cNvPicPr>
            <a:picLocks noChangeAspect="1"/>
          </p:cNvPicPr>
          <p:nvPr/>
        </p:nvPicPr>
        <p:blipFill>
          <a:blip r:embed="rId4"/>
          <a:stretch>
            <a:fillRect/>
          </a:stretch>
        </p:blipFill>
        <p:spPr>
          <a:xfrm>
            <a:off x="1340052" y="5480314"/>
            <a:ext cx="5635710" cy="987045"/>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588D09D-09E7-44EE-A227-34E4DF1AE232}"/>
              </a:ext>
            </a:extLst>
          </p:cNvPr>
          <p:cNvPicPr>
            <a:picLocks noChangeAspect="1"/>
          </p:cNvPicPr>
          <p:nvPr/>
        </p:nvPicPr>
        <p:blipFill>
          <a:blip r:embed="rId5"/>
          <a:stretch>
            <a:fillRect/>
          </a:stretch>
        </p:blipFill>
        <p:spPr>
          <a:xfrm>
            <a:off x="7772400" y="4048687"/>
            <a:ext cx="4114800" cy="2174900"/>
          </a:xfrm>
          <a:prstGeom prst="rect">
            <a:avLst/>
          </a:prstGeom>
          <a:ln>
            <a:solidFill>
              <a:schemeClr val="tx1"/>
            </a:solidFill>
          </a:ln>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6D388A11-BFB2-4FED-B1C8-5A7EE0350B93}"/>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9</a:t>
            </a:r>
          </a:p>
        </p:txBody>
      </p:sp>
      <p:sp>
        <p:nvSpPr>
          <p:cNvPr id="12" name="Content Placeholder 2">
            <a:extLst>
              <a:ext uri="{FF2B5EF4-FFF2-40B4-BE49-F238E27FC236}">
                <a16:creationId xmlns:a16="http://schemas.microsoft.com/office/drawing/2014/main" id="{6F48C1B2-1159-480E-B4CD-608D362F8386}"/>
              </a:ext>
            </a:extLst>
          </p:cNvPr>
          <p:cNvSpPr txBox="1">
            <a:spLocks/>
          </p:cNvSpPr>
          <p:nvPr/>
        </p:nvSpPr>
        <p:spPr>
          <a:xfrm>
            <a:off x="841248" y="1371601"/>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Using the AWS menu, search for and select “Cognito”</a:t>
            </a:r>
          </a:p>
          <a:p>
            <a:pPr marL="0" indent="0">
              <a:buFont typeface="Arial" panose="020B0604020202020204" pitchFamily="34" charset="0"/>
              <a:buNone/>
            </a:pPr>
            <a:endParaRPr lang="en-US" dirty="0"/>
          </a:p>
        </p:txBody>
      </p:sp>
      <p:sp>
        <p:nvSpPr>
          <p:cNvPr id="13" name="Oval 12">
            <a:extLst>
              <a:ext uri="{FF2B5EF4-FFF2-40B4-BE49-F238E27FC236}">
                <a16:creationId xmlns:a16="http://schemas.microsoft.com/office/drawing/2014/main" id="{22ABD306-4F33-421A-A86D-2378B4AD1192}"/>
              </a:ext>
            </a:extLst>
          </p:cNvPr>
          <p:cNvSpPr/>
          <p:nvPr/>
        </p:nvSpPr>
        <p:spPr>
          <a:xfrm>
            <a:off x="298704" y="2331196"/>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14" name="Content Placeholder 2">
            <a:extLst>
              <a:ext uri="{FF2B5EF4-FFF2-40B4-BE49-F238E27FC236}">
                <a16:creationId xmlns:a16="http://schemas.microsoft.com/office/drawing/2014/main" id="{85A694C0-A8E4-4569-816B-5C2A9F2EB9C6}"/>
              </a:ext>
            </a:extLst>
          </p:cNvPr>
          <p:cNvSpPr txBox="1">
            <a:spLocks/>
          </p:cNvSpPr>
          <p:nvPr/>
        </p:nvSpPr>
        <p:spPr>
          <a:xfrm>
            <a:off x="838200" y="2331197"/>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From the Cognito menu, select to “Manage Federated Identities” </a:t>
            </a:r>
          </a:p>
          <a:p>
            <a:pPr marL="0" indent="0">
              <a:buFont typeface="Arial" panose="020B0604020202020204" pitchFamily="34" charset="0"/>
              <a:buNone/>
            </a:pPr>
            <a:endParaRPr lang="en-US" dirty="0"/>
          </a:p>
        </p:txBody>
      </p:sp>
      <p:sp>
        <p:nvSpPr>
          <p:cNvPr id="15" name="Oval 14">
            <a:extLst>
              <a:ext uri="{FF2B5EF4-FFF2-40B4-BE49-F238E27FC236}">
                <a16:creationId xmlns:a16="http://schemas.microsoft.com/office/drawing/2014/main" id="{22E2BD2B-8A44-4150-BAA2-5095449C212E}"/>
              </a:ext>
            </a:extLst>
          </p:cNvPr>
          <p:cNvSpPr/>
          <p:nvPr/>
        </p:nvSpPr>
        <p:spPr>
          <a:xfrm>
            <a:off x="298704" y="3301812"/>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Semibold" panose="020B0604020202020204" charset="0"/>
              <a:ea typeface="Open Sans Semibold" panose="020B0604020202020204" charset="0"/>
              <a:cs typeface="Open Sans Semibold" panose="020B0604020202020204" charset="0"/>
            </a:endParaRPr>
          </a:p>
        </p:txBody>
      </p:sp>
      <p:sp>
        <p:nvSpPr>
          <p:cNvPr id="16" name="Content Placeholder 2">
            <a:extLst>
              <a:ext uri="{FF2B5EF4-FFF2-40B4-BE49-F238E27FC236}">
                <a16:creationId xmlns:a16="http://schemas.microsoft.com/office/drawing/2014/main" id="{FC65E1E7-5B62-4B52-BE2A-92FDBD1498FF}"/>
              </a:ext>
            </a:extLst>
          </p:cNvPr>
          <p:cNvSpPr txBox="1">
            <a:spLocks/>
          </p:cNvSpPr>
          <p:nvPr/>
        </p:nvSpPr>
        <p:spPr>
          <a:xfrm>
            <a:off x="838200" y="3301813"/>
            <a:ext cx="6829710" cy="1104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Give the Identity Pool a Name and Check the box to enable unauthenticated identities, click then “Create”</a:t>
            </a:r>
          </a:p>
          <a:p>
            <a:pPr marL="0" indent="0">
              <a:buNone/>
            </a:pPr>
            <a:r>
              <a:rPr lang="en-US" sz="1800" i="1" dirty="0"/>
              <a:t>Name: RaspberryPi4_WeatherStation_IdentityPool</a:t>
            </a:r>
          </a:p>
          <a:p>
            <a:pPr marL="0" indent="0">
              <a:buNone/>
            </a:pPr>
            <a:endParaRPr lang="en-US" sz="2400" dirty="0"/>
          </a:p>
          <a:p>
            <a:pPr marL="0" indent="0">
              <a:buFont typeface="Arial" panose="020B0604020202020204" pitchFamily="34" charset="0"/>
              <a:buNone/>
            </a:pPr>
            <a:endParaRPr lang="en-US" dirty="0"/>
          </a:p>
        </p:txBody>
      </p:sp>
      <p:sp>
        <p:nvSpPr>
          <p:cNvPr id="17" name="TextBox 16">
            <a:extLst>
              <a:ext uri="{FF2B5EF4-FFF2-40B4-BE49-F238E27FC236}">
                <a16:creationId xmlns:a16="http://schemas.microsoft.com/office/drawing/2014/main" id="{B95B4758-742B-4E5C-A8BA-46797D9AC751}"/>
              </a:ext>
            </a:extLst>
          </p:cNvPr>
          <p:cNvSpPr txBox="1"/>
          <p:nvPr/>
        </p:nvSpPr>
        <p:spPr>
          <a:xfrm>
            <a:off x="278699" y="2375006"/>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10</a:t>
            </a:r>
          </a:p>
        </p:txBody>
      </p:sp>
      <p:sp>
        <p:nvSpPr>
          <p:cNvPr id="24" name="TextBox 23">
            <a:extLst>
              <a:ext uri="{FF2B5EF4-FFF2-40B4-BE49-F238E27FC236}">
                <a16:creationId xmlns:a16="http://schemas.microsoft.com/office/drawing/2014/main" id="{6BE003D5-3B75-472C-83AE-7D2456D17604}"/>
              </a:ext>
            </a:extLst>
          </p:cNvPr>
          <p:cNvSpPr txBox="1"/>
          <p:nvPr/>
        </p:nvSpPr>
        <p:spPr>
          <a:xfrm>
            <a:off x="287190" y="3349782"/>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11</a:t>
            </a:r>
          </a:p>
        </p:txBody>
      </p:sp>
      <p:sp>
        <p:nvSpPr>
          <p:cNvPr id="25" name="Content Placeholder 2">
            <a:extLst>
              <a:ext uri="{FF2B5EF4-FFF2-40B4-BE49-F238E27FC236}">
                <a16:creationId xmlns:a16="http://schemas.microsoft.com/office/drawing/2014/main" id="{91787CCF-B413-4943-B710-1AAAB88EAFBB}"/>
              </a:ext>
            </a:extLst>
          </p:cNvPr>
          <p:cNvSpPr txBox="1">
            <a:spLocks/>
          </p:cNvSpPr>
          <p:nvPr/>
        </p:nvSpPr>
        <p:spPr>
          <a:xfrm>
            <a:off x="838200" y="4781079"/>
            <a:ext cx="6639415"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a:p>
            <a:pPr marL="0" indent="0">
              <a:buFont typeface="Arial" panose="020B0604020202020204" pitchFamily="34" charset="0"/>
              <a:buNone/>
            </a:pPr>
            <a:endParaRPr lang="en-US" dirty="0"/>
          </a:p>
        </p:txBody>
      </p:sp>
      <p:sp>
        <p:nvSpPr>
          <p:cNvPr id="26" name="TextBox 25">
            <a:extLst>
              <a:ext uri="{FF2B5EF4-FFF2-40B4-BE49-F238E27FC236}">
                <a16:creationId xmlns:a16="http://schemas.microsoft.com/office/drawing/2014/main" id="{7BB09C9F-7563-4C01-911E-CF79F13DF13F}"/>
              </a:ext>
            </a:extLst>
          </p:cNvPr>
          <p:cNvSpPr txBox="1"/>
          <p:nvPr/>
        </p:nvSpPr>
        <p:spPr>
          <a:xfrm>
            <a:off x="278699" y="4607466"/>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12</a:t>
            </a:r>
          </a:p>
        </p:txBody>
      </p:sp>
      <p:sp>
        <p:nvSpPr>
          <p:cNvPr id="29" name="Content Placeholder 2">
            <a:extLst>
              <a:ext uri="{FF2B5EF4-FFF2-40B4-BE49-F238E27FC236}">
                <a16:creationId xmlns:a16="http://schemas.microsoft.com/office/drawing/2014/main" id="{76062436-4AFE-4113-B991-335B89281584}"/>
              </a:ext>
            </a:extLst>
          </p:cNvPr>
          <p:cNvSpPr txBox="1">
            <a:spLocks/>
          </p:cNvSpPr>
          <p:nvPr/>
        </p:nvSpPr>
        <p:spPr>
          <a:xfrm>
            <a:off x="841248" y="4558937"/>
            <a:ext cx="6639415" cy="927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Using the IoT menu, find the ARN of your Thing and enter it as the “Resource” for unauthenticated identities, then click “Allow”</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3747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321848"/>
            <a:ext cx="3440632" cy="274637"/>
          </a:xfrm>
        </p:spPr>
        <p:txBody>
          <a:bodyPr/>
          <a:lstStyle/>
          <a:p>
            <a:r>
              <a:rPr lang="en-US" dirty="0"/>
              <a:t>Internet of Things Overview</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736350"/>
            <a:ext cx="3188084" cy="274637"/>
          </a:xfrm>
        </p:spPr>
        <p:txBody>
          <a:bodyPr/>
          <a:lstStyle/>
          <a:p>
            <a:r>
              <a:rPr lang="en-US" dirty="0"/>
              <a:t>AWS IoT Services Overview</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p:txBody>
          <a:bodyPr/>
          <a:lstStyle/>
          <a:p>
            <a:r>
              <a:rPr lang="en-US" dirty="0"/>
              <a:t>Learn about the AWS IoT Services that can enable your business to quickly and securely implement IoT enabled products.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127960"/>
            <a:ext cx="5652608" cy="274637"/>
          </a:xfrm>
        </p:spPr>
        <p:txBody>
          <a:bodyPr/>
          <a:lstStyle/>
          <a:p>
            <a:r>
              <a:rPr lang="en-US" dirty="0"/>
              <a:t>AWS IoT Raspberry Pi Weather Station</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p:txBody>
          <a:bodyPr/>
          <a:lstStyle/>
          <a:p>
            <a:r>
              <a:rPr lang="en-US" dirty="0"/>
              <a:t>Learn about the components of a Raspberry Pi that comprise of  the Weather Station and how they fit within the AWS IoT architecture to collect its statistics.</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a:xfrm>
            <a:off x="4196786" y="5543378"/>
            <a:ext cx="4413814" cy="274637"/>
          </a:xfrm>
        </p:spPr>
        <p:txBody>
          <a:bodyPr/>
          <a:lstStyle/>
          <a:p>
            <a:r>
              <a:rPr lang="en-US" dirty="0"/>
              <a:t>AWS IoT Weather Station Demo</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dirty="0"/>
              <a:t>Let’s walk through the configuration steps required to connect an IoT device to the AWS IoT platform and configure secure communication between the gateway device and your AWS endpoint.</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p:txBody>
          <a:bodyPr/>
          <a:lstStyle/>
          <a:p>
            <a:r>
              <a:rPr lang="en-US" dirty="0"/>
              <a:t>General overview of IoT to understand how it fits in today’s market and the common challenges of a successful implementation.</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SESSION </a:t>
            </a:r>
            <a:r>
              <a:rPr lang="en-US" sz="3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AGENDA</a:t>
            </a:r>
          </a:p>
        </p:txBody>
      </p:sp>
    </p:spTree>
    <p:extLst>
      <p:ext uri="{BB962C8B-B14F-4D97-AF65-F5344CB8AC3E}">
        <p14:creationId xmlns:p14="http://schemas.microsoft.com/office/powerpoint/2010/main" val="3591136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452478"/>
            <a:ext cx="3440632" cy="274637"/>
          </a:xfrm>
        </p:spPr>
        <p:txBody>
          <a:bodyPr/>
          <a:lstStyle/>
          <a:p>
            <a:r>
              <a:rPr lang="en-US"/>
              <a:t>Register Your Thing</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675218"/>
            <a:ext cx="3188084" cy="274637"/>
          </a:xfrm>
        </p:spPr>
        <p:txBody>
          <a:bodyPr/>
          <a:lstStyle/>
          <a:p>
            <a:r>
              <a:rPr lang="en-US"/>
              <a:t>Secure Your Thing</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a:xfrm>
            <a:off x="4196786" y="3065362"/>
            <a:ext cx="4413814" cy="757702"/>
          </a:xfrm>
        </p:spPr>
        <p:txBody>
          <a:bodyPr>
            <a:normAutofit/>
          </a:bodyPr>
          <a:lstStyle/>
          <a:p>
            <a:r>
              <a:rPr lang="en-US"/>
              <a:t>Secure your device by generating the required certificates and policies to allow secure communication between your gateway and the platform.  In addition, we will register our device with AWS Cognito for Unauthenticated Identities.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215050"/>
            <a:ext cx="5652608" cy="274637"/>
          </a:xfrm>
        </p:spPr>
        <p:txBody>
          <a:bodyPr/>
          <a:lstStyle/>
          <a:p>
            <a:r>
              <a:rPr lang="en-US"/>
              <a:t>Develop and Deploy Your Thing</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a:xfrm>
            <a:off x="4196786" y="4605194"/>
            <a:ext cx="4413814" cy="689856"/>
          </a:xfrm>
        </p:spPr>
        <p:txBody>
          <a:bodyPr/>
          <a:lstStyle/>
          <a:p>
            <a:r>
              <a:rPr lang="en-US"/>
              <a:t>Develop the require code to support your functionality with the AWS SDK for IoT.</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p:txBody>
          <a:bodyPr/>
          <a:lstStyle/>
          <a:p>
            <a:r>
              <a:rPr lang="en-US"/>
              <a:t>Test Your Thing</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a:t>Utilize the built-in testing tools provided with the AWS IoT platform to ensure two-way communication with your device.</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a:xfrm>
            <a:off x="4196786" y="1846174"/>
            <a:ext cx="4413814" cy="434197"/>
          </a:xfrm>
        </p:spPr>
        <p:txBody>
          <a:bodyPr/>
          <a:lstStyle/>
          <a:p>
            <a:r>
              <a:rPr lang="en-US"/>
              <a:t>Register your device with the AWS IoT Core Framework to allow it to be managed by the platform.</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IOT </a:t>
            </a:r>
            <a:r>
              <a:rPr lang="en-US" sz="3600">
                <a:solidFill>
                  <a:schemeClr val="bg1"/>
                </a:solidFill>
                <a:latin typeface="Open Sans Semibold" panose="020B0604020202020204" charset="0"/>
                <a:ea typeface="Open Sans Semibold" panose="020B0604020202020204" charset="0"/>
                <a:cs typeface="Open Sans Semibold" panose="020B0604020202020204" charset="0"/>
              </a:rPr>
              <a:t>GETTING STARTED</a:t>
            </a:r>
          </a:p>
        </p:txBody>
      </p:sp>
      <p:pic>
        <p:nvPicPr>
          <p:cNvPr id="16" name="Picture 15">
            <a:extLst>
              <a:ext uri="{FF2B5EF4-FFF2-40B4-BE49-F238E27FC236}">
                <a16:creationId xmlns:a16="http://schemas.microsoft.com/office/drawing/2014/main" id="{813F6C4B-CB3D-438B-8B51-2B904DDCDE63}"/>
              </a:ext>
            </a:extLst>
          </p:cNvPr>
          <p:cNvPicPr>
            <a:picLocks noChangeAspect="1"/>
          </p:cNvPicPr>
          <p:nvPr/>
        </p:nvPicPr>
        <p:blipFill>
          <a:blip r:embed="rId3"/>
          <a:stretch>
            <a:fillRect/>
          </a:stretch>
        </p:blipFill>
        <p:spPr>
          <a:xfrm>
            <a:off x="9638606" y="1467771"/>
            <a:ext cx="826194" cy="756806"/>
          </a:xfrm>
          <a:prstGeom prst="rect">
            <a:avLst/>
          </a:prstGeom>
        </p:spPr>
      </p:pic>
      <p:pic>
        <p:nvPicPr>
          <p:cNvPr id="17" name="Picture 16">
            <a:extLst>
              <a:ext uri="{FF2B5EF4-FFF2-40B4-BE49-F238E27FC236}">
                <a16:creationId xmlns:a16="http://schemas.microsoft.com/office/drawing/2014/main" id="{BBF86B6B-82CD-493C-917C-1EEBC89CB017}"/>
              </a:ext>
            </a:extLst>
          </p:cNvPr>
          <p:cNvPicPr>
            <a:picLocks noChangeAspect="1"/>
          </p:cNvPicPr>
          <p:nvPr/>
        </p:nvPicPr>
        <p:blipFill>
          <a:blip r:embed="rId3"/>
          <a:stretch>
            <a:fillRect/>
          </a:stretch>
        </p:blipFill>
        <p:spPr>
          <a:xfrm>
            <a:off x="9638606" y="2932561"/>
            <a:ext cx="826194" cy="756806"/>
          </a:xfrm>
          <a:prstGeom prst="rect">
            <a:avLst/>
          </a:prstGeom>
        </p:spPr>
      </p:pic>
    </p:spTree>
    <p:extLst>
      <p:ext uri="{BB962C8B-B14F-4D97-AF65-F5344CB8AC3E}">
        <p14:creationId xmlns:p14="http://schemas.microsoft.com/office/powerpoint/2010/main" val="386297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1</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1"/>
            <a:ext cx="11049000"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Update your Raspberry Pi 4 to the latest firmware and patch levels</a:t>
            </a:r>
          </a:p>
          <a:p>
            <a:pPr marL="0" indent="0">
              <a:buFont typeface="Arial" panose="020B0604020202020204" pitchFamily="34" charset="0"/>
              <a:buNone/>
            </a:pPr>
            <a:endParaRPr lang="en-US" dirty="0"/>
          </a:p>
        </p:txBody>
      </p:sp>
      <p:sp>
        <p:nvSpPr>
          <p:cNvPr id="15" name="TextBox 14">
            <a:extLst>
              <a:ext uri="{FF2B5EF4-FFF2-40B4-BE49-F238E27FC236}">
                <a16:creationId xmlns:a16="http://schemas.microsoft.com/office/drawing/2014/main" id="{745AD676-AC70-44F2-97AA-B5D676BEA2D5}"/>
              </a:ext>
            </a:extLst>
          </p:cNvPr>
          <p:cNvSpPr txBox="1"/>
          <p:nvPr/>
        </p:nvSpPr>
        <p:spPr>
          <a:xfrm>
            <a:off x="938901" y="1828553"/>
            <a:ext cx="7423863" cy="1954381"/>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t>
            </a:r>
            <a:r>
              <a:rPr lang="en-US" sz="1600" dirty="0" err="1">
                <a:solidFill>
                  <a:schemeClr val="bg1">
                    <a:lumMod val="85000"/>
                  </a:schemeClr>
                </a:solidFill>
                <a:latin typeface="Courier New" panose="02070309020205020404" pitchFamily="49" charset="0"/>
                <a:cs typeface="Courier New" panose="02070309020205020404" pitchFamily="49" charset="0"/>
              </a:rPr>
              <a:t>rpi</a:t>
            </a:r>
            <a:r>
              <a:rPr lang="en-US" sz="1600" dirty="0">
                <a:solidFill>
                  <a:schemeClr val="bg1">
                    <a:lumMod val="85000"/>
                  </a:schemeClr>
                </a:solidFill>
                <a:latin typeface="Courier New" panose="02070309020205020404" pitchFamily="49" charset="0"/>
                <a:cs typeface="Courier New" panose="02070309020205020404" pitchFamily="49" charset="0"/>
              </a:rPr>
              <a:t>-update</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reboot now</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apt update</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apt full-upgrade</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apt clean</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reboot now</a:t>
            </a:r>
          </a:p>
        </p:txBody>
      </p:sp>
      <p:sp>
        <p:nvSpPr>
          <p:cNvPr id="16" name="Oval 15">
            <a:extLst>
              <a:ext uri="{FF2B5EF4-FFF2-40B4-BE49-F238E27FC236}">
                <a16:creationId xmlns:a16="http://schemas.microsoft.com/office/drawing/2014/main" id="{26CE80C6-5FDC-404A-A44B-BF9F0E7CEF68}"/>
              </a:ext>
            </a:extLst>
          </p:cNvPr>
          <p:cNvSpPr/>
          <p:nvPr/>
        </p:nvSpPr>
        <p:spPr>
          <a:xfrm>
            <a:off x="197262" y="4043633"/>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2</a:t>
            </a:r>
          </a:p>
        </p:txBody>
      </p:sp>
      <p:sp>
        <p:nvSpPr>
          <p:cNvPr id="17" name="Content Placeholder 2">
            <a:extLst>
              <a:ext uri="{FF2B5EF4-FFF2-40B4-BE49-F238E27FC236}">
                <a16:creationId xmlns:a16="http://schemas.microsoft.com/office/drawing/2014/main" id="{F6F9C4D3-17A8-4F69-8A4E-E037FADC7AEE}"/>
              </a:ext>
            </a:extLst>
          </p:cNvPr>
          <p:cNvSpPr txBox="1">
            <a:spLocks/>
          </p:cNvSpPr>
          <p:nvPr/>
        </p:nvSpPr>
        <p:spPr>
          <a:xfrm>
            <a:off x="736758" y="4043634"/>
            <a:ext cx="11049000"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Setup our Project directory</a:t>
            </a:r>
          </a:p>
          <a:p>
            <a:pPr marL="0" indent="0">
              <a:buFont typeface="Arial" panose="020B0604020202020204" pitchFamily="34" charset="0"/>
              <a:buNone/>
            </a:pPr>
            <a:endParaRPr lang="en-US" dirty="0"/>
          </a:p>
        </p:txBody>
      </p:sp>
      <p:sp>
        <p:nvSpPr>
          <p:cNvPr id="18" name="TextBox 17">
            <a:extLst>
              <a:ext uri="{FF2B5EF4-FFF2-40B4-BE49-F238E27FC236}">
                <a16:creationId xmlns:a16="http://schemas.microsoft.com/office/drawing/2014/main" id="{DF7E954B-A0FA-42CF-896F-B3F8B9EA9468}"/>
              </a:ext>
            </a:extLst>
          </p:cNvPr>
          <p:cNvSpPr txBox="1"/>
          <p:nvPr/>
        </p:nvSpPr>
        <p:spPr>
          <a:xfrm>
            <a:off x="834411" y="4500586"/>
            <a:ext cx="7423863" cy="984885"/>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t>
            </a:r>
            <a:r>
              <a:rPr lang="en-US" sz="1600" dirty="0" err="1">
                <a:solidFill>
                  <a:schemeClr val="bg1">
                    <a:lumMod val="85000"/>
                  </a:schemeClr>
                </a:solidFill>
                <a:latin typeface="Courier New" panose="02070309020205020404" pitchFamily="49" charset="0"/>
                <a:cs typeface="Courier New" panose="02070309020205020404" pitchFamily="49" charset="0"/>
              </a:rPr>
              <a:t>mkdir</a:t>
            </a:r>
            <a:r>
              <a:rPr lang="en-US" sz="1600" dirty="0">
                <a:solidFill>
                  <a:schemeClr val="bg1">
                    <a:lumMod val="85000"/>
                  </a:schemeClr>
                </a:solidFill>
                <a:latin typeface="Courier New" panose="02070309020205020404" pitchFamily="49" charset="0"/>
                <a:cs typeface="Courier New" panose="02070309020205020404" pitchFamily="49" charset="0"/>
              </a:rPr>
              <a:t> /var/project</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t>
            </a:r>
            <a:r>
              <a:rPr lang="en-US" sz="1600" dirty="0" err="1">
                <a:solidFill>
                  <a:schemeClr val="bg1">
                    <a:lumMod val="85000"/>
                  </a:schemeClr>
                </a:solidFill>
                <a:latin typeface="Courier New" panose="02070309020205020404" pitchFamily="49" charset="0"/>
                <a:cs typeface="Courier New" panose="02070309020205020404" pitchFamily="49" charset="0"/>
              </a:rPr>
              <a:t>chgrp</a:t>
            </a:r>
            <a:r>
              <a:rPr lang="en-US" sz="1600" dirty="0">
                <a:solidFill>
                  <a:schemeClr val="bg1">
                    <a:lumMod val="85000"/>
                  </a:schemeClr>
                </a:solidFill>
                <a:latin typeface="Courier New" panose="02070309020205020404" pitchFamily="49" charset="0"/>
                <a:cs typeface="Courier New" panose="02070309020205020404" pitchFamily="49" charset="0"/>
              </a:rPr>
              <a:t> pi /var/project</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t>
            </a:r>
            <a:r>
              <a:rPr lang="en-US" sz="1600" dirty="0" err="1">
                <a:solidFill>
                  <a:schemeClr val="bg1">
                    <a:lumMod val="85000"/>
                  </a:schemeClr>
                </a:solidFill>
                <a:latin typeface="Courier New" panose="02070309020205020404" pitchFamily="49" charset="0"/>
                <a:cs typeface="Courier New" panose="02070309020205020404" pitchFamily="49" charset="0"/>
              </a:rPr>
              <a:t>chmod</a:t>
            </a:r>
            <a:r>
              <a:rPr lang="en-US" sz="1600" dirty="0">
                <a:solidFill>
                  <a:schemeClr val="bg1">
                    <a:lumMod val="85000"/>
                  </a:schemeClr>
                </a:solidFill>
                <a:latin typeface="Courier New" panose="02070309020205020404" pitchFamily="49" charset="0"/>
                <a:cs typeface="Courier New" panose="02070309020205020404" pitchFamily="49" charset="0"/>
              </a:rPr>
              <a:t> 775 /var/project</a:t>
            </a:r>
          </a:p>
        </p:txBody>
      </p:sp>
    </p:spTree>
    <p:extLst>
      <p:ext uri="{BB962C8B-B14F-4D97-AF65-F5344CB8AC3E}">
        <p14:creationId xmlns:p14="http://schemas.microsoft.com/office/powerpoint/2010/main" val="3188787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3</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1"/>
            <a:ext cx="11049000"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Install the Sense HAT Software Development Kit</a:t>
            </a:r>
          </a:p>
          <a:p>
            <a:pPr marL="0" indent="0">
              <a:buFont typeface="Arial" panose="020B0604020202020204" pitchFamily="34" charset="0"/>
              <a:buNone/>
            </a:pPr>
            <a:endParaRPr lang="en-US" dirty="0"/>
          </a:p>
        </p:txBody>
      </p:sp>
      <p:sp>
        <p:nvSpPr>
          <p:cNvPr id="15" name="TextBox 14">
            <a:extLst>
              <a:ext uri="{FF2B5EF4-FFF2-40B4-BE49-F238E27FC236}">
                <a16:creationId xmlns:a16="http://schemas.microsoft.com/office/drawing/2014/main" id="{745AD676-AC70-44F2-97AA-B5D676BEA2D5}"/>
              </a:ext>
            </a:extLst>
          </p:cNvPr>
          <p:cNvSpPr txBox="1"/>
          <p:nvPr/>
        </p:nvSpPr>
        <p:spPr>
          <a:xfrm>
            <a:off x="938901" y="1828553"/>
            <a:ext cx="7423863" cy="661720"/>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apt install sense-hat</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reboot</a:t>
            </a:r>
          </a:p>
        </p:txBody>
      </p:sp>
      <p:sp>
        <p:nvSpPr>
          <p:cNvPr id="16" name="Oval 15">
            <a:extLst>
              <a:ext uri="{FF2B5EF4-FFF2-40B4-BE49-F238E27FC236}">
                <a16:creationId xmlns:a16="http://schemas.microsoft.com/office/drawing/2014/main" id="{26CE80C6-5FDC-404A-A44B-BF9F0E7CEF68}"/>
              </a:ext>
            </a:extLst>
          </p:cNvPr>
          <p:cNvSpPr/>
          <p:nvPr/>
        </p:nvSpPr>
        <p:spPr>
          <a:xfrm>
            <a:off x="301752" y="2763237"/>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4</a:t>
            </a:r>
          </a:p>
        </p:txBody>
      </p:sp>
      <p:sp>
        <p:nvSpPr>
          <p:cNvPr id="17" name="Content Placeholder 2">
            <a:extLst>
              <a:ext uri="{FF2B5EF4-FFF2-40B4-BE49-F238E27FC236}">
                <a16:creationId xmlns:a16="http://schemas.microsoft.com/office/drawing/2014/main" id="{F6F9C4D3-17A8-4F69-8A4E-E037FADC7AEE}"/>
              </a:ext>
            </a:extLst>
          </p:cNvPr>
          <p:cNvSpPr txBox="1">
            <a:spLocks/>
          </p:cNvSpPr>
          <p:nvPr/>
        </p:nvSpPr>
        <p:spPr>
          <a:xfrm>
            <a:off x="841248" y="2763238"/>
            <a:ext cx="8007747" cy="456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Install the AWS IoT Software Development Kit for Python</a:t>
            </a:r>
          </a:p>
          <a:p>
            <a:pPr marL="0" indent="0">
              <a:buFont typeface="Arial" panose="020B0604020202020204" pitchFamily="34" charset="0"/>
              <a:buNone/>
            </a:pPr>
            <a:endParaRPr lang="en-US" dirty="0"/>
          </a:p>
        </p:txBody>
      </p:sp>
      <p:sp>
        <p:nvSpPr>
          <p:cNvPr id="18" name="TextBox 17">
            <a:extLst>
              <a:ext uri="{FF2B5EF4-FFF2-40B4-BE49-F238E27FC236}">
                <a16:creationId xmlns:a16="http://schemas.microsoft.com/office/drawing/2014/main" id="{DF7E954B-A0FA-42CF-896F-B3F8B9EA9468}"/>
              </a:ext>
            </a:extLst>
          </p:cNvPr>
          <p:cNvSpPr txBox="1"/>
          <p:nvPr/>
        </p:nvSpPr>
        <p:spPr>
          <a:xfrm>
            <a:off x="938901" y="3220190"/>
            <a:ext cx="7910094" cy="1308050"/>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pPr>
              <a:spcBef>
                <a:spcPts val="600"/>
              </a:spcBef>
            </a:pPr>
            <a:r>
              <a:rPr lang="en-US" sz="1600" dirty="0">
                <a:solidFill>
                  <a:schemeClr val="bg1">
                    <a:lumMod val="85000"/>
                  </a:schemeClr>
                </a:solidFill>
                <a:latin typeface="Courier New" panose="02070309020205020404" pitchFamily="49" charset="0"/>
                <a:cs typeface="Courier New" panose="02070309020205020404" pitchFamily="49" charset="0"/>
              </a:rPr>
              <a:t>cd /var/project</a:t>
            </a:r>
          </a:p>
          <a:p>
            <a:pPr>
              <a:spcBef>
                <a:spcPts val="600"/>
              </a:spcBef>
            </a:pPr>
            <a:r>
              <a:rPr lang="en-US" sz="1600" dirty="0">
                <a:solidFill>
                  <a:schemeClr val="bg1">
                    <a:lumMod val="85000"/>
                  </a:schemeClr>
                </a:solidFill>
                <a:latin typeface="Courier New" panose="02070309020205020404" pitchFamily="49" charset="0"/>
                <a:cs typeface="Courier New" panose="02070309020205020404" pitchFamily="49" charset="0"/>
              </a:rPr>
              <a:t>git clone https://github.com/aws/aws-iot-device-sdk-python.git</a:t>
            </a:r>
          </a:p>
          <a:p>
            <a:pPr>
              <a:spcBef>
                <a:spcPts val="600"/>
              </a:spcBef>
            </a:pPr>
            <a:r>
              <a:rPr lang="en-US" sz="1600" dirty="0">
                <a:solidFill>
                  <a:schemeClr val="bg1">
                    <a:lumMod val="85000"/>
                  </a:schemeClr>
                </a:solidFill>
                <a:latin typeface="Courier New" panose="02070309020205020404" pitchFamily="49" charset="0"/>
                <a:cs typeface="Courier New" panose="02070309020205020404" pitchFamily="49" charset="0"/>
              </a:rPr>
              <a:t>cd </a:t>
            </a:r>
            <a:r>
              <a:rPr lang="en-US" sz="1600" dirty="0" err="1">
                <a:solidFill>
                  <a:schemeClr val="bg1">
                    <a:lumMod val="85000"/>
                  </a:schemeClr>
                </a:solidFill>
                <a:latin typeface="Courier New" panose="02070309020205020404" pitchFamily="49" charset="0"/>
                <a:cs typeface="Courier New" panose="02070309020205020404" pitchFamily="49" charset="0"/>
              </a:rPr>
              <a:t>aws</a:t>
            </a:r>
            <a:r>
              <a:rPr lang="en-US" sz="1600" dirty="0">
                <a:solidFill>
                  <a:schemeClr val="bg1">
                    <a:lumMod val="85000"/>
                  </a:schemeClr>
                </a:solidFill>
                <a:latin typeface="Courier New" panose="02070309020205020404" pitchFamily="49" charset="0"/>
                <a:cs typeface="Courier New" panose="02070309020205020404" pitchFamily="49" charset="0"/>
              </a:rPr>
              <a:t>-</a:t>
            </a:r>
            <a:r>
              <a:rPr lang="en-US" sz="1600" dirty="0" err="1">
                <a:solidFill>
                  <a:schemeClr val="bg1">
                    <a:lumMod val="85000"/>
                  </a:schemeClr>
                </a:solidFill>
                <a:latin typeface="Courier New" panose="02070309020205020404" pitchFamily="49" charset="0"/>
                <a:cs typeface="Courier New" panose="02070309020205020404" pitchFamily="49" charset="0"/>
              </a:rPr>
              <a:t>iot</a:t>
            </a:r>
            <a:r>
              <a:rPr lang="en-US" sz="1600" dirty="0">
                <a:solidFill>
                  <a:schemeClr val="bg1">
                    <a:lumMod val="85000"/>
                  </a:schemeClr>
                </a:solidFill>
                <a:latin typeface="Courier New" panose="02070309020205020404" pitchFamily="49" charset="0"/>
                <a:cs typeface="Courier New" panose="02070309020205020404" pitchFamily="49" charset="0"/>
              </a:rPr>
              <a:t>-device-</a:t>
            </a:r>
            <a:r>
              <a:rPr lang="en-US" sz="1600" dirty="0" err="1">
                <a:solidFill>
                  <a:schemeClr val="bg1">
                    <a:lumMod val="85000"/>
                  </a:schemeClr>
                </a:solidFill>
                <a:latin typeface="Courier New" panose="02070309020205020404" pitchFamily="49" charset="0"/>
                <a:cs typeface="Courier New" panose="02070309020205020404" pitchFamily="49" charset="0"/>
              </a:rPr>
              <a:t>sdk</a:t>
            </a:r>
            <a:r>
              <a:rPr lang="en-US" sz="1600" dirty="0">
                <a:solidFill>
                  <a:schemeClr val="bg1">
                    <a:lumMod val="85000"/>
                  </a:schemeClr>
                </a:solidFill>
                <a:latin typeface="Courier New" panose="02070309020205020404" pitchFamily="49" charset="0"/>
                <a:cs typeface="Courier New" panose="02070309020205020404" pitchFamily="49" charset="0"/>
              </a:rPr>
              <a:t>-python</a:t>
            </a:r>
          </a:p>
          <a:p>
            <a:pPr>
              <a:spcBef>
                <a:spcPts val="600"/>
              </a:spcBef>
            </a:pPr>
            <a:r>
              <a:rPr lang="en-US" sz="1600" dirty="0" err="1">
                <a:solidFill>
                  <a:schemeClr val="bg1">
                    <a:lumMod val="85000"/>
                  </a:schemeClr>
                </a:solidFill>
                <a:latin typeface="Courier New" panose="02070309020205020404" pitchFamily="49" charset="0"/>
                <a:cs typeface="Courier New" panose="02070309020205020404" pitchFamily="49" charset="0"/>
              </a:rPr>
              <a:t>sudo</a:t>
            </a:r>
            <a:r>
              <a:rPr lang="en-US" sz="1600" dirty="0">
                <a:solidFill>
                  <a:schemeClr val="bg1">
                    <a:lumMod val="85000"/>
                  </a:schemeClr>
                </a:solidFill>
                <a:latin typeface="Courier New" panose="02070309020205020404" pitchFamily="49" charset="0"/>
                <a:cs typeface="Courier New" panose="02070309020205020404" pitchFamily="49" charset="0"/>
              </a:rPr>
              <a:t> python setup.py install</a:t>
            </a:r>
          </a:p>
        </p:txBody>
      </p:sp>
      <p:sp>
        <p:nvSpPr>
          <p:cNvPr id="9" name="Oval 8">
            <a:extLst>
              <a:ext uri="{FF2B5EF4-FFF2-40B4-BE49-F238E27FC236}">
                <a16:creationId xmlns:a16="http://schemas.microsoft.com/office/drawing/2014/main" id="{2CE73399-3E38-41C8-B7E2-6882565D5386}"/>
              </a:ext>
            </a:extLst>
          </p:cNvPr>
          <p:cNvSpPr/>
          <p:nvPr/>
        </p:nvSpPr>
        <p:spPr>
          <a:xfrm>
            <a:off x="298704" y="4865806"/>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5</a:t>
            </a:r>
          </a:p>
        </p:txBody>
      </p:sp>
      <p:sp>
        <p:nvSpPr>
          <p:cNvPr id="10" name="Content Placeholder 2">
            <a:extLst>
              <a:ext uri="{FF2B5EF4-FFF2-40B4-BE49-F238E27FC236}">
                <a16:creationId xmlns:a16="http://schemas.microsoft.com/office/drawing/2014/main" id="{2C6E1D2D-D006-4214-9F24-7791313ADDEF}"/>
              </a:ext>
            </a:extLst>
          </p:cNvPr>
          <p:cNvSpPr txBox="1">
            <a:spLocks/>
          </p:cNvSpPr>
          <p:nvPr/>
        </p:nvSpPr>
        <p:spPr>
          <a:xfrm>
            <a:off x="838200" y="4865807"/>
            <a:ext cx="11049000" cy="456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Copy the 4 AWS Certificates that were generated to our projects/certs folder</a:t>
            </a:r>
          </a:p>
          <a:p>
            <a:pPr marL="0" indent="0">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id="{B0185FD4-5E6E-4790-8550-D904DE2A301C}"/>
              </a:ext>
            </a:extLst>
          </p:cNvPr>
          <p:cNvSpPr txBox="1">
            <a:spLocks/>
          </p:cNvSpPr>
          <p:nvPr/>
        </p:nvSpPr>
        <p:spPr>
          <a:xfrm>
            <a:off x="9051138" y="3220190"/>
            <a:ext cx="3066671" cy="1308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i="1" dirty="0"/>
              <a:t>Note</a:t>
            </a:r>
            <a:r>
              <a:rPr lang="en-US" sz="1600" i="1" dirty="0"/>
              <a:t>: A version 2 of this Python SDK exists that is built upon the ACS (AWS Common Software).</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0723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11049000" cy="1460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Develop the Python code to Publish/Subscribe event data with AWS IoT</a:t>
            </a:r>
          </a:p>
          <a:p>
            <a:pPr lvl="1"/>
            <a:r>
              <a:rPr lang="en-US" sz="2000" dirty="0"/>
              <a:t>Establish our imports</a:t>
            </a:r>
          </a:p>
          <a:p>
            <a:pPr lvl="1"/>
            <a:r>
              <a:rPr lang="en-US" sz="2000" dirty="0"/>
              <a:t>Initialize our logging</a:t>
            </a:r>
          </a:p>
          <a:p>
            <a:pPr lvl="1"/>
            <a:r>
              <a:rPr lang="en-US" sz="2000" dirty="0"/>
              <a:t>Create Constants to manage our AWS IoT Configuration</a:t>
            </a:r>
          </a:p>
          <a:p>
            <a:pPr lvl="1"/>
            <a:endParaRPr lang="en-US" sz="2000" dirty="0"/>
          </a:p>
          <a:p>
            <a:pPr marL="0" indent="0">
              <a:buNone/>
            </a:pPr>
            <a:endParaRPr lang="en-US" sz="2400"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7106BDA7-545B-4CE1-AE1E-1C267D71B628}"/>
              </a:ext>
            </a:extLst>
          </p:cNvPr>
          <p:cNvPicPr>
            <a:picLocks noChangeAspect="1"/>
          </p:cNvPicPr>
          <p:nvPr/>
        </p:nvPicPr>
        <p:blipFill>
          <a:blip r:embed="rId3"/>
          <a:stretch>
            <a:fillRect/>
          </a:stretch>
        </p:blipFill>
        <p:spPr>
          <a:xfrm>
            <a:off x="1066800" y="3017624"/>
            <a:ext cx="10058400" cy="278616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2005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11049000" cy="1460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Develop the Python code to Publish/Subscribe event data with AWS IoT (cont.)</a:t>
            </a:r>
          </a:p>
          <a:p>
            <a:pPr lvl="1"/>
            <a:r>
              <a:rPr lang="en-US" sz="2000" dirty="0"/>
              <a:t>Define a function to manage our AWS IoT Client connection</a:t>
            </a:r>
          </a:p>
          <a:p>
            <a:pPr lvl="1"/>
            <a:r>
              <a:rPr lang="en-US" sz="2000" dirty="0"/>
              <a:t>Define functions to manage our Publish and Subscribe functionality</a:t>
            </a:r>
          </a:p>
          <a:p>
            <a:pPr marL="0" indent="0">
              <a:buNone/>
            </a:pPr>
            <a:endParaRPr lang="en-US" sz="2400" dirty="0"/>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29C796F2-3317-4B5A-9C55-9EAC4E98D99E}"/>
              </a:ext>
            </a:extLst>
          </p:cNvPr>
          <p:cNvPicPr>
            <a:picLocks noChangeAspect="1"/>
          </p:cNvPicPr>
          <p:nvPr/>
        </p:nvPicPr>
        <p:blipFill>
          <a:blip r:embed="rId3"/>
          <a:stretch>
            <a:fillRect/>
          </a:stretch>
        </p:blipFill>
        <p:spPr>
          <a:xfrm>
            <a:off x="1066800" y="2831977"/>
            <a:ext cx="10058400" cy="360100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39651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11049000" cy="1460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Develop the Python code to Publish/Subscribe event data with AWS IoT (cont.)</a:t>
            </a:r>
          </a:p>
          <a:p>
            <a:pPr lvl="1"/>
            <a:r>
              <a:rPr lang="en-US" sz="2000" dirty="0"/>
              <a:t>Define a function to manage our Sense HAT client</a:t>
            </a:r>
          </a:p>
          <a:p>
            <a:pPr lvl="1"/>
            <a:r>
              <a:rPr lang="en-US" sz="2000" dirty="0"/>
              <a:t>Define helper functions capture and calibrate our sensor readings and define logos</a:t>
            </a:r>
          </a:p>
          <a:p>
            <a:pPr marL="0" indent="0">
              <a:buNone/>
            </a:pPr>
            <a:endParaRPr lang="en-US" sz="2400"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2919557D-3CBA-43D4-BC08-0199A93EA1BF}"/>
              </a:ext>
            </a:extLst>
          </p:cNvPr>
          <p:cNvPicPr>
            <a:picLocks noChangeAspect="1"/>
          </p:cNvPicPr>
          <p:nvPr/>
        </p:nvPicPr>
        <p:blipFill>
          <a:blip r:embed="rId3"/>
          <a:stretch>
            <a:fillRect/>
          </a:stretch>
        </p:blipFill>
        <p:spPr>
          <a:xfrm>
            <a:off x="1882623" y="2530615"/>
            <a:ext cx="8426754" cy="392191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8657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11049000" cy="1460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Develop the Python code to Publish/Subscribe event data with AWS IoT (cont.)</a:t>
            </a:r>
          </a:p>
          <a:p>
            <a:pPr lvl="1"/>
            <a:r>
              <a:rPr lang="en-US" sz="2000" dirty="0"/>
              <a:t>Define the primary function that collects our sensor data and publishes it to AWS</a:t>
            </a:r>
          </a:p>
          <a:p>
            <a:pPr lvl="1"/>
            <a:r>
              <a:rPr lang="en-US" sz="2000" dirty="0"/>
              <a:t>Statistics are collected every 2 seconds and averaged over 30 second periods</a:t>
            </a:r>
          </a:p>
          <a:p>
            <a:pPr marL="0" indent="0">
              <a:buNone/>
            </a:pPr>
            <a:endParaRPr lang="en-US" sz="2400" dirty="0"/>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607272D1-1E7A-4B9B-86E2-3A2C8B2C02F8}"/>
              </a:ext>
            </a:extLst>
          </p:cNvPr>
          <p:cNvPicPr>
            <a:picLocks noChangeAspect="1"/>
          </p:cNvPicPr>
          <p:nvPr/>
        </p:nvPicPr>
        <p:blipFill>
          <a:blip r:embed="rId3"/>
          <a:stretch>
            <a:fillRect/>
          </a:stretch>
        </p:blipFill>
        <p:spPr>
          <a:xfrm>
            <a:off x="2146265" y="2674266"/>
            <a:ext cx="5703024" cy="3826310"/>
          </a:xfrm>
          <a:prstGeom prst="rect">
            <a:avLst/>
          </a:prstGeom>
          <a:ln>
            <a:solidFill>
              <a:schemeClr val="tx1"/>
            </a:solidFill>
          </a:ln>
          <a:effectLst>
            <a:outerShdw blurRad="50800" dist="38100" dir="2700000" algn="tl" rotWithShape="0">
              <a:prstClr val="black">
                <a:alpha val="40000"/>
              </a:prstClr>
            </a:outerShdw>
          </a:effectLst>
        </p:spPr>
      </p:pic>
      <p:sp>
        <p:nvSpPr>
          <p:cNvPr id="8" name="Content Placeholder 2">
            <a:extLst>
              <a:ext uri="{FF2B5EF4-FFF2-40B4-BE49-F238E27FC236}">
                <a16:creationId xmlns:a16="http://schemas.microsoft.com/office/drawing/2014/main" id="{3A5177D7-A8AF-4ADF-957E-F6B8DED8A782}"/>
              </a:ext>
            </a:extLst>
          </p:cNvPr>
          <p:cNvSpPr txBox="1">
            <a:spLocks/>
          </p:cNvSpPr>
          <p:nvPr/>
        </p:nvSpPr>
        <p:spPr>
          <a:xfrm>
            <a:off x="8014335" y="2674266"/>
            <a:ext cx="3710867" cy="2975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Open Sans Semibold" panose="020B0604020202020204" charset="0"/>
                <a:ea typeface="Open Sans Semibold" panose="020B0604020202020204" charset="0"/>
                <a:cs typeface="Open Sans Semibold" panose="020B0604020202020204" charset="0"/>
              </a:rPr>
              <a:t>JSON Payload</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deviceId</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Device Name</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timestamp: “</a:t>
            </a:r>
            <a:r>
              <a:rPr lang="en-US" sz="1200" i="1" dirty="0">
                <a:latin typeface="Courier New" panose="02070309020205020404" pitchFamily="49" charset="0"/>
                <a:cs typeface="Courier New" panose="02070309020205020404" pitchFamily="49" charset="0"/>
              </a:rPr>
              <a:t>ISO Timestamp</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temperature: </a:t>
            </a:r>
            <a:r>
              <a:rPr lang="en-US" sz="1200" i="1" dirty="0">
                <a:latin typeface="Courier New" panose="02070309020205020404" pitchFamily="49" charset="0"/>
                <a:cs typeface="Courier New" panose="02070309020205020404" pitchFamily="49" charset="0"/>
              </a:rPr>
              <a:t>Float,</a:t>
            </a:r>
          </a:p>
          <a:p>
            <a:pPr marL="0" indent="0">
              <a:buNone/>
            </a:pPr>
            <a:r>
              <a:rPr lang="en-US" sz="1200" i="1" dirty="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humidity: </a:t>
            </a:r>
            <a:r>
              <a:rPr lang="en-US" sz="1200" i="1" dirty="0">
                <a:latin typeface="Courier New" panose="02070309020205020404" pitchFamily="49" charset="0"/>
                <a:cs typeface="Courier New" panose="02070309020205020404" pitchFamily="49" charset="0"/>
              </a:rPr>
              <a:t>Float</a:t>
            </a:r>
          </a:p>
          <a:p>
            <a:pPr marL="0" indent="0">
              <a:buNone/>
            </a:pPr>
            <a:r>
              <a:rPr lang="en-US" sz="1200" dirty="0">
                <a:latin typeface="Courier New" panose="02070309020205020404" pitchFamily="49" charset="0"/>
                <a:cs typeface="Courier New" panose="02070309020205020404" pitchFamily="49" charset="0"/>
              </a:rPr>
              <a:t>}</a:t>
            </a:r>
          </a:p>
          <a:p>
            <a:pPr marL="0" indent="0">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21901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3" name="Oval 12">
            <a:extLst>
              <a:ext uri="{FF2B5EF4-FFF2-40B4-BE49-F238E27FC236}">
                <a16:creationId xmlns:a16="http://schemas.microsoft.com/office/drawing/2014/main" id="{8C6DA92C-AF5E-4243-B699-B5266465B9BF}"/>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7</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7692963" cy="3670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Create a DynamoDB to store our Weather Station data</a:t>
            </a:r>
          </a:p>
          <a:p>
            <a:pPr marL="0" indent="0">
              <a:buNone/>
            </a:pPr>
            <a:r>
              <a:rPr lang="en-US" sz="2000" i="1" dirty="0" err="1"/>
              <a:t>TableName</a:t>
            </a:r>
            <a:r>
              <a:rPr lang="en-US" sz="2000" i="1" dirty="0"/>
              <a:t>: RaspberryPi4_WeatherStation_Data</a:t>
            </a:r>
          </a:p>
          <a:p>
            <a:pPr marL="0" indent="0">
              <a:buNone/>
            </a:pPr>
            <a:r>
              <a:rPr lang="en-US" sz="2000" i="1" dirty="0"/>
              <a:t>Partition Key: </a:t>
            </a:r>
            <a:r>
              <a:rPr lang="en-US" sz="2000" i="1" dirty="0" err="1"/>
              <a:t>deviceId</a:t>
            </a:r>
            <a:endParaRPr lang="en-US" sz="2000" i="1" dirty="0"/>
          </a:p>
          <a:p>
            <a:pPr marL="0" indent="0">
              <a:buNone/>
            </a:pPr>
            <a:r>
              <a:rPr lang="en-US" sz="2000" i="1" dirty="0"/>
              <a:t>Sort Key: timestamp</a:t>
            </a:r>
          </a:p>
          <a:p>
            <a:pPr marL="0" indent="0">
              <a:buNone/>
            </a:pPr>
            <a:endParaRPr lang="en-US" sz="2400" dirty="0"/>
          </a:p>
          <a:p>
            <a:pPr marL="0" indent="0">
              <a:buNone/>
            </a:pPr>
            <a:endParaRPr lang="en-US" sz="2400"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BB794825-5892-4842-B131-23BAAF2A07D7}"/>
              </a:ext>
            </a:extLst>
          </p:cNvPr>
          <p:cNvPicPr>
            <a:picLocks noChangeAspect="1"/>
          </p:cNvPicPr>
          <p:nvPr/>
        </p:nvPicPr>
        <p:blipFill>
          <a:blip r:embed="rId3"/>
          <a:stretch>
            <a:fillRect/>
          </a:stretch>
        </p:blipFill>
        <p:spPr>
          <a:xfrm>
            <a:off x="8635653" y="1223683"/>
            <a:ext cx="3254595" cy="462398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0588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0"/>
            <a:ext cx="7193043" cy="3653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Create an IoT Rule to persist data to DynamoDB by selecting “Act” from the IoT Menu and clicking “Create Rule” and completing the form</a:t>
            </a:r>
          </a:p>
          <a:p>
            <a:pPr marL="0" indent="0">
              <a:buNone/>
            </a:pPr>
            <a:r>
              <a:rPr lang="en-US" sz="2000" i="1" dirty="0"/>
              <a:t>Name: RaspberryPi4_WeatherStation_Data_To_Dynamo</a:t>
            </a:r>
          </a:p>
          <a:p>
            <a:pPr marL="0" indent="0">
              <a:buNone/>
            </a:pPr>
            <a:r>
              <a:rPr lang="en-US" sz="2000" i="1" dirty="0"/>
              <a:t>Description: Publish the information from our Raspberry Pi 4…</a:t>
            </a:r>
          </a:p>
          <a:p>
            <a:pPr marL="0" indent="0">
              <a:buNone/>
            </a:pPr>
            <a:r>
              <a:rPr lang="en-US" sz="2000" i="1" dirty="0"/>
              <a:t>Rule Query Statement: </a:t>
            </a:r>
            <a:r>
              <a:rPr lang="en-US" sz="1600" i="1" dirty="0">
                <a:latin typeface="Courier New" panose="02070309020205020404" pitchFamily="49" charset="0"/>
                <a:cs typeface="Courier New" panose="02070309020205020404" pitchFamily="49" charset="0"/>
              </a:rPr>
              <a:t>SELECT * FROM ‘input/</a:t>
            </a:r>
            <a:r>
              <a:rPr lang="en-US" sz="1600" i="1" dirty="0" err="1">
                <a:latin typeface="Courier New" panose="02070309020205020404" pitchFamily="49" charset="0"/>
                <a:cs typeface="Courier New" panose="02070309020205020404" pitchFamily="49" charset="0"/>
              </a:rPr>
              <a:t>weather_station</a:t>
            </a:r>
            <a:r>
              <a:rPr lang="en-US" sz="1600" i="1" dirty="0">
                <a:latin typeface="Courier New" panose="02070309020205020404" pitchFamily="49" charset="0"/>
                <a:cs typeface="Courier New" panose="02070309020205020404" pitchFamily="49" charset="0"/>
              </a:rPr>
              <a:t>’</a:t>
            </a:r>
          </a:p>
          <a:p>
            <a:pPr lvl="1"/>
            <a:r>
              <a:rPr lang="en-US" sz="1600" i="1" dirty="0"/>
              <a:t>Note: ‘#’ can be used to collect from all Topics</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2D7A4AD4-76E1-4C24-8D99-6774A6F5E11B}"/>
              </a:ext>
            </a:extLst>
          </p:cNvPr>
          <p:cNvPicPr>
            <a:picLocks noChangeAspect="1"/>
          </p:cNvPicPr>
          <p:nvPr/>
        </p:nvPicPr>
        <p:blipFill>
          <a:blip r:embed="rId3"/>
          <a:stretch>
            <a:fillRect/>
          </a:stretch>
        </p:blipFill>
        <p:spPr>
          <a:xfrm>
            <a:off x="8034291" y="1371600"/>
            <a:ext cx="3886200" cy="4085886"/>
          </a:xfrm>
          <a:prstGeom prst="rect">
            <a:avLst/>
          </a:prstGeom>
          <a:ln>
            <a:solidFill>
              <a:schemeClr val="tx1"/>
            </a:solidFill>
          </a:ln>
          <a:effectLst>
            <a:outerShdw blurRad="50800" dist="38100" dir="2700000" algn="tl" rotWithShape="0">
              <a:prstClr val="black">
                <a:alpha val="40000"/>
              </a:prstClr>
            </a:outerShdw>
          </a:effectLst>
        </p:spPr>
      </p:pic>
      <p:sp>
        <p:nvSpPr>
          <p:cNvPr id="9" name="Content Placeholder 2">
            <a:extLst>
              <a:ext uri="{FF2B5EF4-FFF2-40B4-BE49-F238E27FC236}">
                <a16:creationId xmlns:a16="http://schemas.microsoft.com/office/drawing/2014/main" id="{8479BD41-8EED-40C5-8F8C-30ADB2C1B520}"/>
              </a:ext>
            </a:extLst>
          </p:cNvPr>
          <p:cNvSpPr txBox="1">
            <a:spLocks/>
          </p:cNvSpPr>
          <p:nvPr/>
        </p:nvSpPr>
        <p:spPr>
          <a:xfrm>
            <a:off x="838200" y="4155610"/>
            <a:ext cx="7088553" cy="1191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Click the “Add action” button, select “Insert a message into a DynamoDB table, then click “Configure action”</a:t>
            </a:r>
          </a:p>
          <a:p>
            <a:pPr marL="0" indent="0">
              <a:buNone/>
            </a:pPr>
            <a:endParaRPr lang="en-US" sz="2400" dirty="0"/>
          </a:p>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CE1B29C4-238E-4EF9-A9F3-FA2287D95968}"/>
              </a:ext>
            </a:extLst>
          </p:cNvPr>
          <p:cNvPicPr>
            <a:picLocks noChangeAspect="1"/>
          </p:cNvPicPr>
          <p:nvPr/>
        </p:nvPicPr>
        <p:blipFill>
          <a:blip r:embed="rId4"/>
          <a:stretch>
            <a:fillRect/>
          </a:stretch>
        </p:blipFill>
        <p:spPr>
          <a:xfrm>
            <a:off x="1889862" y="5278162"/>
            <a:ext cx="4985227" cy="1148394"/>
          </a:xfrm>
          <a:prstGeom prst="rect">
            <a:avLst/>
          </a:prstGeom>
          <a:ln>
            <a:solidFill>
              <a:schemeClr val="tx1"/>
            </a:solidFill>
          </a:ln>
          <a:effectLst>
            <a:outerShdw blurRad="50800" dist="38100" dir="2700000" algn="tl" rotWithShape="0">
              <a:prstClr val="black">
                <a:alpha val="40000"/>
              </a:prstClr>
            </a:outerShdw>
          </a:effectLst>
        </p:spPr>
      </p:pic>
      <p:sp>
        <p:nvSpPr>
          <p:cNvPr id="10" name="Oval 9">
            <a:extLst>
              <a:ext uri="{FF2B5EF4-FFF2-40B4-BE49-F238E27FC236}">
                <a16:creationId xmlns:a16="http://schemas.microsoft.com/office/drawing/2014/main" id="{5C7D3360-A878-4016-930F-C68437127FBB}"/>
              </a:ext>
            </a:extLst>
          </p:cNvPr>
          <p:cNvSpPr/>
          <p:nvPr/>
        </p:nvSpPr>
        <p:spPr>
          <a:xfrm>
            <a:off x="318709"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11" name="TextBox 10">
            <a:extLst>
              <a:ext uri="{FF2B5EF4-FFF2-40B4-BE49-F238E27FC236}">
                <a16:creationId xmlns:a16="http://schemas.microsoft.com/office/drawing/2014/main" id="{AD8CD435-795A-4E95-B258-9B2CC630D1EB}"/>
              </a:ext>
            </a:extLst>
          </p:cNvPr>
          <p:cNvSpPr txBox="1"/>
          <p:nvPr/>
        </p:nvSpPr>
        <p:spPr>
          <a:xfrm>
            <a:off x="298704" y="1415410"/>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8</a:t>
            </a:r>
          </a:p>
        </p:txBody>
      </p:sp>
      <p:sp>
        <p:nvSpPr>
          <p:cNvPr id="12" name="Oval 11">
            <a:extLst>
              <a:ext uri="{FF2B5EF4-FFF2-40B4-BE49-F238E27FC236}">
                <a16:creationId xmlns:a16="http://schemas.microsoft.com/office/drawing/2014/main" id="{D14B084D-A61D-44A4-897E-E245BC027FAD}"/>
              </a:ext>
            </a:extLst>
          </p:cNvPr>
          <p:cNvSpPr/>
          <p:nvPr/>
        </p:nvSpPr>
        <p:spPr>
          <a:xfrm>
            <a:off x="288377" y="415561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15" name="TextBox 14">
            <a:extLst>
              <a:ext uri="{FF2B5EF4-FFF2-40B4-BE49-F238E27FC236}">
                <a16:creationId xmlns:a16="http://schemas.microsoft.com/office/drawing/2014/main" id="{32413B71-EF2C-4819-9973-19D9F0B10233}"/>
              </a:ext>
            </a:extLst>
          </p:cNvPr>
          <p:cNvSpPr txBox="1"/>
          <p:nvPr/>
        </p:nvSpPr>
        <p:spPr>
          <a:xfrm>
            <a:off x="268372" y="4199420"/>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9</a:t>
            </a:r>
          </a:p>
        </p:txBody>
      </p:sp>
    </p:spTree>
    <p:extLst>
      <p:ext uri="{BB962C8B-B14F-4D97-AF65-F5344CB8AC3E}">
        <p14:creationId xmlns:p14="http://schemas.microsoft.com/office/powerpoint/2010/main" val="3037170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Develop and Deploy your </a:t>
            </a:r>
            <a:r>
              <a:rPr lang="en-US" dirty="0"/>
              <a:t>Thing</a:t>
            </a:r>
          </a:p>
        </p:txBody>
      </p:sp>
      <p:sp>
        <p:nvSpPr>
          <p:cNvPr id="14" name="Content Placeholder 2">
            <a:extLst>
              <a:ext uri="{FF2B5EF4-FFF2-40B4-BE49-F238E27FC236}">
                <a16:creationId xmlns:a16="http://schemas.microsoft.com/office/drawing/2014/main" id="{BB22E459-1200-4B5F-A87E-C7A2391C6851}"/>
              </a:ext>
            </a:extLst>
          </p:cNvPr>
          <p:cNvSpPr txBox="1">
            <a:spLocks/>
          </p:cNvSpPr>
          <p:nvPr/>
        </p:nvSpPr>
        <p:spPr>
          <a:xfrm>
            <a:off x="841248" y="1371601"/>
            <a:ext cx="7858869" cy="2057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Complete the form with the following information”</a:t>
            </a:r>
          </a:p>
          <a:p>
            <a:pPr marL="0" indent="0">
              <a:buNone/>
            </a:pPr>
            <a:r>
              <a:rPr lang="en-US" sz="2000" i="1" dirty="0" err="1"/>
              <a:t>TableName</a:t>
            </a:r>
            <a:r>
              <a:rPr lang="en-US" sz="2000" i="1" dirty="0"/>
              <a:t>: RaspberryPi4_WeatherStation_Data</a:t>
            </a:r>
          </a:p>
          <a:p>
            <a:pPr marL="0" indent="0">
              <a:buNone/>
            </a:pPr>
            <a:r>
              <a:rPr lang="en-US" sz="2000" i="1" dirty="0"/>
              <a:t>Partition key value: ${</a:t>
            </a:r>
            <a:r>
              <a:rPr lang="en-US" sz="2000" i="1" dirty="0" err="1"/>
              <a:t>deviceId</a:t>
            </a:r>
            <a:r>
              <a:rPr lang="en-US" sz="2000" i="1" dirty="0"/>
              <a:t>}</a:t>
            </a:r>
          </a:p>
          <a:p>
            <a:pPr marL="0" indent="0">
              <a:buNone/>
            </a:pPr>
            <a:r>
              <a:rPr lang="en-US" sz="2000" i="1" dirty="0"/>
              <a:t>Sort key value: ${timestamp}</a:t>
            </a:r>
          </a:p>
          <a:p>
            <a:pPr marL="0" indent="0">
              <a:buNone/>
            </a:pPr>
            <a:r>
              <a:rPr lang="en-US" sz="2000" i="1" dirty="0"/>
              <a:t>Write message data to this column: payload</a:t>
            </a:r>
          </a:p>
        </p:txBody>
      </p:sp>
      <p:sp>
        <p:nvSpPr>
          <p:cNvPr id="9" name="Content Placeholder 2">
            <a:extLst>
              <a:ext uri="{FF2B5EF4-FFF2-40B4-BE49-F238E27FC236}">
                <a16:creationId xmlns:a16="http://schemas.microsoft.com/office/drawing/2014/main" id="{8479BD41-8EED-40C5-8F8C-30ADB2C1B520}"/>
              </a:ext>
            </a:extLst>
          </p:cNvPr>
          <p:cNvSpPr txBox="1">
            <a:spLocks/>
          </p:cNvSpPr>
          <p:nvPr/>
        </p:nvSpPr>
        <p:spPr>
          <a:xfrm>
            <a:off x="838200" y="4155610"/>
            <a:ext cx="7861917" cy="2296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Click the “Create Role” Button</a:t>
            </a:r>
          </a:p>
          <a:p>
            <a:pPr marL="0" indent="0">
              <a:buNone/>
            </a:pPr>
            <a:r>
              <a:rPr lang="en-US" sz="2000" i="1" dirty="0"/>
              <a:t>Name: RaspberryPi4_DynamoDB_Role</a:t>
            </a:r>
          </a:p>
          <a:p>
            <a:pPr marL="0" indent="0">
              <a:buNone/>
            </a:pPr>
            <a:endParaRPr lang="en-US" sz="2000" i="1" dirty="0"/>
          </a:p>
          <a:p>
            <a:pPr marL="0" indent="0">
              <a:buNone/>
            </a:pPr>
            <a:r>
              <a:rPr lang="en-US" sz="2000" dirty="0"/>
              <a:t>Click “Create role” button, then Click the “Add action”, then Click the “Create rule” button</a:t>
            </a:r>
            <a:endParaRPr lang="en-US" sz="2400" dirty="0"/>
          </a:p>
          <a:p>
            <a:pPr marL="0" indent="0">
              <a:buNone/>
            </a:pPr>
            <a:endParaRPr lang="en-US" sz="2400" dirty="0"/>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3624A92D-7793-43D0-BB62-814CF2EBC227}"/>
              </a:ext>
            </a:extLst>
          </p:cNvPr>
          <p:cNvPicPr>
            <a:picLocks noChangeAspect="1"/>
          </p:cNvPicPr>
          <p:nvPr/>
        </p:nvPicPr>
        <p:blipFill>
          <a:blip r:embed="rId3"/>
          <a:stretch>
            <a:fillRect/>
          </a:stretch>
        </p:blipFill>
        <p:spPr>
          <a:xfrm>
            <a:off x="8974955" y="1371600"/>
            <a:ext cx="2743200" cy="2479708"/>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9DBE8D25-5D3A-4D80-989F-77F5BAF6F169}"/>
              </a:ext>
            </a:extLst>
          </p:cNvPr>
          <p:cNvPicPr>
            <a:picLocks noChangeAspect="1"/>
          </p:cNvPicPr>
          <p:nvPr/>
        </p:nvPicPr>
        <p:blipFill>
          <a:blip r:embed="rId4"/>
          <a:stretch>
            <a:fillRect/>
          </a:stretch>
        </p:blipFill>
        <p:spPr>
          <a:xfrm>
            <a:off x="8974955" y="4304131"/>
            <a:ext cx="2743200" cy="1182269"/>
          </a:xfrm>
          <a:prstGeom prst="rect">
            <a:avLst/>
          </a:prstGeom>
          <a:ln>
            <a:solidFill>
              <a:schemeClr val="tx1"/>
            </a:solidFill>
          </a:ln>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8E1B92D5-F3CA-4919-A93A-7066CCC443FB}"/>
              </a:ext>
            </a:extLst>
          </p:cNvPr>
          <p:cNvSpPr/>
          <p:nvPr/>
        </p:nvSpPr>
        <p:spPr>
          <a:xfrm>
            <a:off x="318709" y="1371601"/>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12" name="TextBox 11">
            <a:extLst>
              <a:ext uri="{FF2B5EF4-FFF2-40B4-BE49-F238E27FC236}">
                <a16:creationId xmlns:a16="http://schemas.microsoft.com/office/drawing/2014/main" id="{EA83EBFD-B190-45AF-BA18-7E27BEA93A0B}"/>
              </a:ext>
            </a:extLst>
          </p:cNvPr>
          <p:cNvSpPr txBox="1"/>
          <p:nvPr/>
        </p:nvSpPr>
        <p:spPr>
          <a:xfrm>
            <a:off x="298704" y="1415411"/>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10</a:t>
            </a:r>
          </a:p>
        </p:txBody>
      </p:sp>
      <p:sp>
        <p:nvSpPr>
          <p:cNvPr id="15" name="Oval 14">
            <a:extLst>
              <a:ext uri="{FF2B5EF4-FFF2-40B4-BE49-F238E27FC236}">
                <a16:creationId xmlns:a16="http://schemas.microsoft.com/office/drawing/2014/main" id="{4BC552F6-6969-43A8-A2C3-F9773966EFDE}"/>
              </a:ext>
            </a:extLst>
          </p:cNvPr>
          <p:cNvSpPr/>
          <p:nvPr/>
        </p:nvSpPr>
        <p:spPr>
          <a:xfrm>
            <a:off x="317822" y="415561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Open Sans Semibold" panose="020B0604020202020204" charset="0"/>
              <a:ea typeface="Open Sans Semibold" panose="020B0604020202020204" charset="0"/>
              <a:cs typeface="Open Sans Semibold" panose="020B0604020202020204" charset="0"/>
            </a:endParaRPr>
          </a:p>
        </p:txBody>
      </p:sp>
      <p:sp>
        <p:nvSpPr>
          <p:cNvPr id="16" name="TextBox 15">
            <a:extLst>
              <a:ext uri="{FF2B5EF4-FFF2-40B4-BE49-F238E27FC236}">
                <a16:creationId xmlns:a16="http://schemas.microsoft.com/office/drawing/2014/main" id="{1C4AAAA0-C7EF-4110-9B9C-AB983A45E72E}"/>
              </a:ext>
            </a:extLst>
          </p:cNvPr>
          <p:cNvSpPr txBox="1"/>
          <p:nvPr/>
        </p:nvSpPr>
        <p:spPr>
          <a:xfrm>
            <a:off x="297817" y="4199420"/>
            <a:ext cx="475014" cy="369332"/>
          </a:xfrm>
          <a:prstGeom prst="rect">
            <a:avLst/>
          </a:prstGeom>
          <a:noFill/>
        </p:spPr>
        <p:txBody>
          <a:bodyPr wrap="square" rtlCol="0">
            <a:spAutoFit/>
          </a:bodyPr>
          <a:lstStyle/>
          <a:p>
            <a:pPr algn="ctr"/>
            <a:r>
              <a:rPr lang="en-US" dirty="0">
                <a:solidFill>
                  <a:schemeClr val="bg1"/>
                </a:solidFill>
                <a:latin typeface="Open Sans Semibold" panose="020B0604020202020204" charset="0"/>
                <a:ea typeface="Open Sans Semibold" panose="020B0604020202020204" charset="0"/>
                <a:cs typeface="Open Sans Semibold" panose="020B0604020202020204" charset="0"/>
              </a:rPr>
              <a:t>11</a:t>
            </a:r>
          </a:p>
        </p:txBody>
      </p:sp>
    </p:spTree>
    <p:extLst>
      <p:ext uri="{BB962C8B-B14F-4D97-AF65-F5344CB8AC3E}">
        <p14:creationId xmlns:p14="http://schemas.microsoft.com/office/powerpoint/2010/main" val="154669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Internet of Things </a:t>
            </a:r>
            <a:r>
              <a:rPr lang="en-US">
                <a:latin typeface="Open Sans Light" panose="020B0306030504020204" pitchFamily="34" charset="0"/>
                <a:ea typeface="Open Sans Light" panose="020B0306030504020204" pitchFamily="34" charset="0"/>
                <a:cs typeface="Open Sans Light" panose="020B0306030504020204" pitchFamily="34" charset="0"/>
              </a:rPr>
              <a:t>(IOT)</a:t>
            </a:r>
            <a:r>
              <a:rPr lang="en-US" b="1" dirty="0">
                <a:ea typeface="Open Sans Semibold" panose="020B0606030504020204" pitchFamily="34" charset="0"/>
                <a:cs typeface="Open Sans Semibold" panose="020B0606030504020204" pitchFamily="34" charset="0"/>
              </a:rPr>
              <a:t> Overview</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p:txBody>
          <a:bodyPr>
            <a:normAutofit/>
          </a:bodyPr>
          <a:lstStyle/>
          <a:p>
            <a:r>
              <a:rPr lang="en-US" sz="2000" dirty="0"/>
              <a:t>Internet of Things (IoT) is a system of devices connected to the Internet with the ability </a:t>
            </a:r>
            <a:br>
              <a:rPr lang="en-US" sz="2000" dirty="0"/>
            </a:br>
            <a:r>
              <a:rPr lang="en-US" sz="2000" dirty="0"/>
              <a:t>to collect and exchange data from users or environment with no human intervention.</a:t>
            </a:r>
          </a:p>
          <a:p>
            <a:endParaRPr lang="en-US" sz="2000" dirty="0"/>
          </a:p>
          <a:p>
            <a:r>
              <a:rPr lang="en-US" sz="2000" dirty="0"/>
              <a:t>The device or “thing” in IoT could be any type of device embedded with specialized software to interact with its electronics or sensors. </a:t>
            </a:r>
          </a:p>
          <a:p>
            <a:pPr lvl="1"/>
            <a:r>
              <a:rPr lang="en-US" sz="1800" dirty="0"/>
              <a:t>Home Automation / Amazon Alexa / Google Nest / Smart Lights</a:t>
            </a:r>
          </a:p>
          <a:p>
            <a:pPr lvl="1"/>
            <a:r>
              <a:rPr lang="en-US" sz="1800" dirty="0"/>
              <a:t>Security System / Doorbells</a:t>
            </a:r>
          </a:p>
          <a:p>
            <a:pPr lvl="1"/>
            <a:r>
              <a:rPr lang="en-US" sz="1800" dirty="0"/>
              <a:t>Health Monitors</a:t>
            </a:r>
          </a:p>
          <a:p>
            <a:pPr lvl="1"/>
            <a:r>
              <a:rPr lang="en-US" sz="1800" dirty="0"/>
              <a:t>Automobile Diagnostics</a:t>
            </a:r>
          </a:p>
          <a:p>
            <a:pPr lvl="1"/>
            <a:r>
              <a:rPr lang="en-US" sz="1800" dirty="0"/>
              <a:t>Government / Traffic Lights</a:t>
            </a:r>
          </a:p>
        </p:txBody>
      </p:sp>
    </p:spTree>
    <p:extLst>
      <p:ext uri="{BB962C8B-B14F-4D97-AF65-F5344CB8AC3E}">
        <p14:creationId xmlns:p14="http://schemas.microsoft.com/office/powerpoint/2010/main" val="3028354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452478"/>
            <a:ext cx="3440632" cy="274637"/>
          </a:xfrm>
        </p:spPr>
        <p:txBody>
          <a:bodyPr/>
          <a:lstStyle/>
          <a:p>
            <a:r>
              <a:rPr lang="en-US"/>
              <a:t>Register Your Thing</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675218"/>
            <a:ext cx="3188084" cy="274637"/>
          </a:xfrm>
        </p:spPr>
        <p:txBody>
          <a:bodyPr/>
          <a:lstStyle/>
          <a:p>
            <a:r>
              <a:rPr lang="en-US"/>
              <a:t>Secure Your Thing</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a:xfrm>
            <a:off x="4196786" y="3065362"/>
            <a:ext cx="4413814" cy="757702"/>
          </a:xfrm>
        </p:spPr>
        <p:txBody>
          <a:bodyPr>
            <a:normAutofit/>
          </a:bodyPr>
          <a:lstStyle/>
          <a:p>
            <a:r>
              <a:rPr lang="en-US"/>
              <a:t>Secure your device by generating the required certificates and policies to allow secure communication between your gateway and the platform.  In addition, we will register our device with AWS Cognito for Unauthenticated Identities.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215050"/>
            <a:ext cx="5652608" cy="274637"/>
          </a:xfrm>
        </p:spPr>
        <p:txBody>
          <a:bodyPr/>
          <a:lstStyle/>
          <a:p>
            <a:r>
              <a:rPr lang="en-US"/>
              <a:t>Develop and Deploy Your Thing</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a:xfrm>
            <a:off x="4196786" y="4605194"/>
            <a:ext cx="4413814" cy="689856"/>
          </a:xfrm>
        </p:spPr>
        <p:txBody>
          <a:bodyPr/>
          <a:lstStyle/>
          <a:p>
            <a:r>
              <a:rPr lang="en-US"/>
              <a:t>Develop the require code to support your functionality with the AWS SDK for IoT.</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p:txBody>
          <a:bodyPr/>
          <a:lstStyle/>
          <a:p>
            <a:r>
              <a:rPr lang="en-US"/>
              <a:t>Test Your Thing</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a:t>Utilize the built-in testing tools provided with the AWS IoT platform to ensure two-way communication with your device.</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a:xfrm>
            <a:off x="4196786" y="1846174"/>
            <a:ext cx="4413814" cy="434197"/>
          </a:xfrm>
        </p:spPr>
        <p:txBody>
          <a:bodyPr/>
          <a:lstStyle/>
          <a:p>
            <a:r>
              <a:rPr lang="en-US"/>
              <a:t>Register your device with the AWS IoT Core Framework to allow it to be managed by the platform.</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IOT </a:t>
            </a:r>
            <a:r>
              <a:rPr lang="en-US" sz="3600">
                <a:solidFill>
                  <a:schemeClr val="bg1"/>
                </a:solidFill>
                <a:latin typeface="Open Sans Semibold" panose="020B0604020202020204" charset="0"/>
                <a:ea typeface="Open Sans Semibold" panose="020B0604020202020204" charset="0"/>
                <a:cs typeface="Open Sans Semibold" panose="020B0604020202020204" charset="0"/>
              </a:rPr>
              <a:t>GETTING STARTED</a:t>
            </a:r>
          </a:p>
        </p:txBody>
      </p:sp>
      <p:pic>
        <p:nvPicPr>
          <p:cNvPr id="16" name="Picture 15">
            <a:extLst>
              <a:ext uri="{FF2B5EF4-FFF2-40B4-BE49-F238E27FC236}">
                <a16:creationId xmlns:a16="http://schemas.microsoft.com/office/drawing/2014/main" id="{813F6C4B-CB3D-438B-8B51-2B904DDCDE63}"/>
              </a:ext>
            </a:extLst>
          </p:cNvPr>
          <p:cNvPicPr>
            <a:picLocks noChangeAspect="1"/>
          </p:cNvPicPr>
          <p:nvPr/>
        </p:nvPicPr>
        <p:blipFill>
          <a:blip r:embed="rId3"/>
          <a:stretch>
            <a:fillRect/>
          </a:stretch>
        </p:blipFill>
        <p:spPr>
          <a:xfrm>
            <a:off x="9638606" y="1467771"/>
            <a:ext cx="826194" cy="756806"/>
          </a:xfrm>
          <a:prstGeom prst="rect">
            <a:avLst/>
          </a:prstGeom>
        </p:spPr>
      </p:pic>
      <p:pic>
        <p:nvPicPr>
          <p:cNvPr id="17" name="Picture 16">
            <a:extLst>
              <a:ext uri="{FF2B5EF4-FFF2-40B4-BE49-F238E27FC236}">
                <a16:creationId xmlns:a16="http://schemas.microsoft.com/office/drawing/2014/main" id="{BBF86B6B-82CD-493C-917C-1EEBC89CB017}"/>
              </a:ext>
            </a:extLst>
          </p:cNvPr>
          <p:cNvPicPr>
            <a:picLocks noChangeAspect="1"/>
          </p:cNvPicPr>
          <p:nvPr/>
        </p:nvPicPr>
        <p:blipFill>
          <a:blip r:embed="rId3"/>
          <a:stretch>
            <a:fillRect/>
          </a:stretch>
        </p:blipFill>
        <p:spPr>
          <a:xfrm>
            <a:off x="9638606" y="2932561"/>
            <a:ext cx="826194" cy="756806"/>
          </a:xfrm>
          <a:prstGeom prst="rect">
            <a:avLst/>
          </a:prstGeom>
        </p:spPr>
      </p:pic>
      <p:pic>
        <p:nvPicPr>
          <p:cNvPr id="18" name="Picture 17">
            <a:extLst>
              <a:ext uri="{FF2B5EF4-FFF2-40B4-BE49-F238E27FC236}">
                <a16:creationId xmlns:a16="http://schemas.microsoft.com/office/drawing/2014/main" id="{6E986363-45CE-4762-8632-68581D5E08CB}"/>
              </a:ext>
            </a:extLst>
          </p:cNvPr>
          <p:cNvPicPr>
            <a:picLocks noChangeAspect="1"/>
          </p:cNvPicPr>
          <p:nvPr/>
        </p:nvPicPr>
        <p:blipFill>
          <a:blip r:embed="rId3"/>
          <a:stretch>
            <a:fillRect/>
          </a:stretch>
        </p:blipFill>
        <p:spPr>
          <a:xfrm>
            <a:off x="9647842" y="4258564"/>
            <a:ext cx="826194" cy="756806"/>
          </a:xfrm>
          <a:prstGeom prst="rect">
            <a:avLst/>
          </a:prstGeom>
        </p:spPr>
      </p:pic>
    </p:spTree>
    <p:extLst>
      <p:ext uri="{BB962C8B-B14F-4D97-AF65-F5344CB8AC3E}">
        <p14:creationId xmlns:p14="http://schemas.microsoft.com/office/powerpoint/2010/main" val="4098617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TEST your </a:t>
            </a:r>
            <a:r>
              <a:rPr lang="en-US" dirty="0"/>
              <a:t>Thing</a:t>
            </a:r>
          </a:p>
        </p:txBody>
      </p:sp>
      <p:pic>
        <p:nvPicPr>
          <p:cNvPr id="4" name="Picture 3">
            <a:extLst>
              <a:ext uri="{FF2B5EF4-FFF2-40B4-BE49-F238E27FC236}">
                <a16:creationId xmlns:a16="http://schemas.microsoft.com/office/drawing/2014/main" id="{1054302F-EF56-4D94-BAD7-02BA8F91F5AA}"/>
              </a:ext>
            </a:extLst>
          </p:cNvPr>
          <p:cNvPicPr>
            <a:picLocks noChangeAspect="1"/>
          </p:cNvPicPr>
          <p:nvPr/>
        </p:nvPicPr>
        <p:blipFill>
          <a:blip r:embed="rId3"/>
          <a:stretch>
            <a:fillRect/>
          </a:stretch>
        </p:blipFill>
        <p:spPr>
          <a:xfrm>
            <a:off x="3600917" y="3563735"/>
            <a:ext cx="4990166" cy="2888798"/>
          </a:xfrm>
          <a:prstGeom prst="rect">
            <a:avLst/>
          </a:prstGeom>
          <a:ln>
            <a:solidFill>
              <a:schemeClr val="tx1"/>
            </a:solidFill>
          </a:ln>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DE6C065F-90AB-47CD-B7A0-AF30874BD67B}"/>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1</a:t>
            </a:r>
          </a:p>
        </p:txBody>
      </p:sp>
      <p:sp>
        <p:nvSpPr>
          <p:cNvPr id="8" name="Content Placeholder 2">
            <a:extLst>
              <a:ext uri="{FF2B5EF4-FFF2-40B4-BE49-F238E27FC236}">
                <a16:creationId xmlns:a16="http://schemas.microsoft.com/office/drawing/2014/main" id="{AF8401F5-1AE6-4483-AEB7-FCFF93218DB9}"/>
              </a:ext>
            </a:extLst>
          </p:cNvPr>
          <p:cNvSpPr txBox="1">
            <a:spLocks/>
          </p:cNvSpPr>
          <p:nvPr/>
        </p:nvSpPr>
        <p:spPr>
          <a:xfrm>
            <a:off x="841248" y="1371601"/>
            <a:ext cx="10512552" cy="456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the IoT menu, select “Test”, then “Subscribe to a topic”</a:t>
            </a:r>
          </a:p>
          <a:p>
            <a:pPr marL="0" indent="0">
              <a:buFont typeface="Arial" panose="020B0604020202020204" pitchFamily="34" charset="0"/>
              <a:buNone/>
            </a:pPr>
            <a:endParaRPr lang="en-US" dirty="0"/>
          </a:p>
        </p:txBody>
      </p:sp>
      <p:sp>
        <p:nvSpPr>
          <p:cNvPr id="9" name="Oval 8">
            <a:extLst>
              <a:ext uri="{FF2B5EF4-FFF2-40B4-BE49-F238E27FC236}">
                <a16:creationId xmlns:a16="http://schemas.microsoft.com/office/drawing/2014/main" id="{DFD9D230-48CA-4A6F-B9DD-12AD8115E901}"/>
              </a:ext>
            </a:extLst>
          </p:cNvPr>
          <p:cNvSpPr/>
          <p:nvPr/>
        </p:nvSpPr>
        <p:spPr>
          <a:xfrm>
            <a:off x="298704" y="1987108"/>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2</a:t>
            </a:r>
          </a:p>
        </p:txBody>
      </p:sp>
      <p:sp>
        <p:nvSpPr>
          <p:cNvPr id="10" name="Content Placeholder 2">
            <a:extLst>
              <a:ext uri="{FF2B5EF4-FFF2-40B4-BE49-F238E27FC236}">
                <a16:creationId xmlns:a16="http://schemas.microsoft.com/office/drawing/2014/main" id="{A6684B56-A4A9-4F31-9323-B2383FF14022}"/>
              </a:ext>
            </a:extLst>
          </p:cNvPr>
          <p:cNvSpPr txBox="1">
            <a:spLocks/>
          </p:cNvSpPr>
          <p:nvPr/>
        </p:nvSpPr>
        <p:spPr>
          <a:xfrm>
            <a:off x="838200" y="1987109"/>
            <a:ext cx="10512552" cy="1022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Enter the name of your input Topic to subscribe to</a:t>
            </a:r>
          </a:p>
          <a:p>
            <a:pPr marL="0" indent="0">
              <a:buNone/>
            </a:pPr>
            <a:r>
              <a:rPr lang="en-US" sz="2000" i="1" dirty="0"/>
              <a:t>Topic Name: input/</a:t>
            </a:r>
            <a:r>
              <a:rPr lang="en-US" sz="2000" i="1" dirty="0" err="1"/>
              <a:t>weather_station</a:t>
            </a:r>
            <a:endParaRPr lang="en-US" sz="2000" i="1" dirty="0"/>
          </a:p>
          <a:p>
            <a:pPr marL="0" indent="0">
              <a:buFont typeface="Arial" panose="020B0604020202020204" pitchFamily="34" charset="0"/>
              <a:buNone/>
            </a:pPr>
            <a:endParaRPr lang="en-US" dirty="0"/>
          </a:p>
        </p:txBody>
      </p:sp>
      <p:sp>
        <p:nvSpPr>
          <p:cNvPr id="11" name="Oval 10">
            <a:extLst>
              <a:ext uri="{FF2B5EF4-FFF2-40B4-BE49-F238E27FC236}">
                <a16:creationId xmlns:a16="http://schemas.microsoft.com/office/drawing/2014/main" id="{B85C5DD7-A9D5-424D-A000-5185B73486F8}"/>
              </a:ext>
            </a:extLst>
          </p:cNvPr>
          <p:cNvSpPr/>
          <p:nvPr/>
        </p:nvSpPr>
        <p:spPr>
          <a:xfrm>
            <a:off x="298704" y="2940007"/>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3</a:t>
            </a:r>
          </a:p>
        </p:txBody>
      </p:sp>
      <p:sp>
        <p:nvSpPr>
          <p:cNvPr id="12" name="Content Placeholder 2">
            <a:extLst>
              <a:ext uri="{FF2B5EF4-FFF2-40B4-BE49-F238E27FC236}">
                <a16:creationId xmlns:a16="http://schemas.microsoft.com/office/drawing/2014/main" id="{7C4E00A2-CFB3-498A-BC36-270BB800FA8A}"/>
              </a:ext>
            </a:extLst>
          </p:cNvPr>
          <p:cNvSpPr txBox="1">
            <a:spLocks/>
          </p:cNvSpPr>
          <p:nvPr/>
        </p:nvSpPr>
        <p:spPr>
          <a:xfrm>
            <a:off x="838200" y="2940008"/>
            <a:ext cx="10512552" cy="456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Confirm the JSON messages as they appear</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006700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TEST your </a:t>
            </a:r>
            <a:r>
              <a:rPr lang="en-US" dirty="0"/>
              <a:t>Thing</a:t>
            </a:r>
          </a:p>
        </p:txBody>
      </p:sp>
      <p:sp>
        <p:nvSpPr>
          <p:cNvPr id="7" name="Oval 6">
            <a:extLst>
              <a:ext uri="{FF2B5EF4-FFF2-40B4-BE49-F238E27FC236}">
                <a16:creationId xmlns:a16="http://schemas.microsoft.com/office/drawing/2014/main" id="{DE6C065F-90AB-47CD-B7A0-AF30874BD67B}"/>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4</a:t>
            </a:r>
          </a:p>
        </p:txBody>
      </p:sp>
      <p:sp>
        <p:nvSpPr>
          <p:cNvPr id="8" name="Content Placeholder 2">
            <a:extLst>
              <a:ext uri="{FF2B5EF4-FFF2-40B4-BE49-F238E27FC236}">
                <a16:creationId xmlns:a16="http://schemas.microsoft.com/office/drawing/2014/main" id="{AF8401F5-1AE6-4483-AEB7-FCFF93218DB9}"/>
              </a:ext>
            </a:extLst>
          </p:cNvPr>
          <p:cNvSpPr txBox="1">
            <a:spLocks/>
          </p:cNvSpPr>
          <p:nvPr/>
        </p:nvSpPr>
        <p:spPr>
          <a:xfrm>
            <a:off x="841248" y="1371601"/>
            <a:ext cx="7095389" cy="1022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the IoT menu, select “Test”, then “Publish to a topic”</a:t>
            </a:r>
          </a:p>
          <a:p>
            <a:pPr marL="0" indent="0">
              <a:buFont typeface="Arial" panose="020B0604020202020204" pitchFamily="34" charset="0"/>
              <a:buNone/>
            </a:pPr>
            <a:endParaRPr lang="en-US" dirty="0"/>
          </a:p>
        </p:txBody>
      </p:sp>
      <p:sp>
        <p:nvSpPr>
          <p:cNvPr id="10" name="Content Placeholder 2">
            <a:extLst>
              <a:ext uri="{FF2B5EF4-FFF2-40B4-BE49-F238E27FC236}">
                <a16:creationId xmlns:a16="http://schemas.microsoft.com/office/drawing/2014/main" id="{A6684B56-A4A9-4F31-9323-B2383FF14022}"/>
              </a:ext>
            </a:extLst>
          </p:cNvPr>
          <p:cNvSpPr txBox="1">
            <a:spLocks/>
          </p:cNvSpPr>
          <p:nvPr/>
        </p:nvSpPr>
        <p:spPr>
          <a:xfrm>
            <a:off x="841248" y="2542337"/>
            <a:ext cx="7355889" cy="1022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Enter the name of your output Topic to subscribe to</a:t>
            </a:r>
          </a:p>
          <a:p>
            <a:pPr marL="0" indent="0">
              <a:buNone/>
            </a:pPr>
            <a:r>
              <a:rPr lang="en-US" sz="2000" i="1" dirty="0"/>
              <a:t>Topic Name: output/</a:t>
            </a:r>
            <a:r>
              <a:rPr lang="en-US" sz="2000" i="1" dirty="0" err="1"/>
              <a:t>weather_station</a:t>
            </a:r>
            <a:endParaRPr lang="en-US" sz="2000" i="1" dirty="0"/>
          </a:p>
          <a:p>
            <a:pPr marL="0" indent="0">
              <a:buFont typeface="Arial" panose="020B0604020202020204" pitchFamily="34" charset="0"/>
              <a:buNone/>
            </a:pPr>
            <a:endParaRPr lang="en-US" dirty="0"/>
          </a:p>
        </p:txBody>
      </p:sp>
      <p:sp>
        <p:nvSpPr>
          <p:cNvPr id="11" name="Oval 10">
            <a:extLst>
              <a:ext uri="{FF2B5EF4-FFF2-40B4-BE49-F238E27FC236}">
                <a16:creationId xmlns:a16="http://schemas.microsoft.com/office/drawing/2014/main" id="{B85C5DD7-A9D5-424D-A000-5185B73486F8}"/>
              </a:ext>
            </a:extLst>
          </p:cNvPr>
          <p:cNvSpPr/>
          <p:nvPr/>
        </p:nvSpPr>
        <p:spPr>
          <a:xfrm>
            <a:off x="301752" y="3711129"/>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6</a:t>
            </a:r>
          </a:p>
        </p:txBody>
      </p:sp>
      <p:sp>
        <p:nvSpPr>
          <p:cNvPr id="12" name="Content Placeholder 2">
            <a:extLst>
              <a:ext uri="{FF2B5EF4-FFF2-40B4-BE49-F238E27FC236}">
                <a16:creationId xmlns:a16="http://schemas.microsoft.com/office/drawing/2014/main" id="{7C4E00A2-CFB3-498A-BC36-270BB800FA8A}"/>
              </a:ext>
            </a:extLst>
          </p:cNvPr>
          <p:cNvSpPr txBox="1">
            <a:spLocks/>
          </p:cNvSpPr>
          <p:nvPr/>
        </p:nvSpPr>
        <p:spPr>
          <a:xfrm>
            <a:off x="841248" y="3711130"/>
            <a:ext cx="7098437" cy="1378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Confirm the JSON messages as they appear in your Python Console</a:t>
            </a:r>
          </a:p>
          <a:p>
            <a:pPr marL="0" indent="0">
              <a:buFont typeface="Arial" panose="020B0604020202020204" pitchFamily="34" charset="0"/>
              <a:buNone/>
            </a:pPr>
            <a:endParaRPr lang="en-US" dirty="0"/>
          </a:p>
        </p:txBody>
      </p:sp>
      <p:sp>
        <p:nvSpPr>
          <p:cNvPr id="13" name="Oval 12">
            <a:extLst>
              <a:ext uri="{FF2B5EF4-FFF2-40B4-BE49-F238E27FC236}">
                <a16:creationId xmlns:a16="http://schemas.microsoft.com/office/drawing/2014/main" id="{F9B73C9F-EFD2-4F09-A9CD-8E68FEE27F4A}"/>
              </a:ext>
            </a:extLst>
          </p:cNvPr>
          <p:cNvSpPr/>
          <p:nvPr/>
        </p:nvSpPr>
        <p:spPr>
          <a:xfrm>
            <a:off x="301752" y="2541365"/>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5</a:t>
            </a:r>
          </a:p>
        </p:txBody>
      </p:sp>
      <p:pic>
        <p:nvPicPr>
          <p:cNvPr id="3" name="Picture 2">
            <a:extLst>
              <a:ext uri="{FF2B5EF4-FFF2-40B4-BE49-F238E27FC236}">
                <a16:creationId xmlns:a16="http://schemas.microsoft.com/office/drawing/2014/main" id="{902FF1D3-BE54-4E8A-957C-1CF2D5EB8E42}"/>
              </a:ext>
            </a:extLst>
          </p:cNvPr>
          <p:cNvPicPr>
            <a:picLocks noChangeAspect="1"/>
          </p:cNvPicPr>
          <p:nvPr/>
        </p:nvPicPr>
        <p:blipFill>
          <a:blip r:embed="rId3"/>
          <a:stretch>
            <a:fillRect/>
          </a:stretch>
        </p:blipFill>
        <p:spPr>
          <a:xfrm>
            <a:off x="8301627" y="1371601"/>
            <a:ext cx="3572714" cy="1679709"/>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58ED58E-CC79-4187-92FA-8356F3651104}"/>
              </a:ext>
            </a:extLst>
          </p:cNvPr>
          <p:cNvPicPr>
            <a:picLocks noChangeAspect="1"/>
          </p:cNvPicPr>
          <p:nvPr/>
        </p:nvPicPr>
        <p:blipFill>
          <a:blip r:embed="rId4"/>
          <a:stretch>
            <a:fillRect/>
          </a:stretch>
        </p:blipFill>
        <p:spPr>
          <a:xfrm>
            <a:off x="2462212" y="4710111"/>
            <a:ext cx="7267575" cy="15525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005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TEST your </a:t>
            </a:r>
            <a:r>
              <a:rPr lang="en-US" dirty="0"/>
              <a:t>Thing</a:t>
            </a:r>
          </a:p>
        </p:txBody>
      </p:sp>
      <p:sp>
        <p:nvSpPr>
          <p:cNvPr id="7" name="Oval 6">
            <a:extLst>
              <a:ext uri="{FF2B5EF4-FFF2-40B4-BE49-F238E27FC236}">
                <a16:creationId xmlns:a16="http://schemas.microsoft.com/office/drawing/2014/main" id="{DE6C065F-90AB-47CD-B7A0-AF30874BD67B}"/>
              </a:ext>
            </a:extLst>
          </p:cNvPr>
          <p:cNvSpPr/>
          <p:nvPr/>
        </p:nvSpPr>
        <p:spPr>
          <a:xfrm>
            <a:off x="301752" y="1371600"/>
            <a:ext cx="435006" cy="456952"/>
          </a:xfrm>
          <a:prstGeom prst="ellipse">
            <a:avLst/>
          </a:prstGeom>
          <a:solidFill>
            <a:srgbClr val="01A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Open Sans Semibold" panose="020B0604020202020204" charset="0"/>
                <a:ea typeface="Open Sans Semibold" panose="020B0604020202020204" charset="0"/>
                <a:cs typeface="Open Sans Semibold" panose="020B0604020202020204" charset="0"/>
              </a:rPr>
              <a:t>7</a:t>
            </a:r>
          </a:p>
        </p:txBody>
      </p:sp>
      <p:sp>
        <p:nvSpPr>
          <p:cNvPr id="8" name="Content Placeholder 2">
            <a:extLst>
              <a:ext uri="{FF2B5EF4-FFF2-40B4-BE49-F238E27FC236}">
                <a16:creationId xmlns:a16="http://schemas.microsoft.com/office/drawing/2014/main" id="{AF8401F5-1AE6-4483-AEB7-FCFF93218DB9}"/>
              </a:ext>
            </a:extLst>
          </p:cNvPr>
          <p:cNvSpPr txBox="1">
            <a:spLocks/>
          </p:cNvSpPr>
          <p:nvPr/>
        </p:nvSpPr>
        <p:spPr>
          <a:xfrm>
            <a:off x="841248" y="1371601"/>
            <a:ext cx="10512552" cy="8182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Validate that you see the Weather Data being written to DynamoDB, by viewing the items in the table created </a:t>
            </a:r>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69F14DE5-866A-42C5-8E2E-26722FBE42A2}"/>
              </a:ext>
            </a:extLst>
          </p:cNvPr>
          <p:cNvPicPr>
            <a:picLocks noChangeAspect="1"/>
          </p:cNvPicPr>
          <p:nvPr/>
        </p:nvPicPr>
        <p:blipFill>
          <a:blip r:embed="rId3"/>
          <a:stretch>
            <a:fillRect/>
          </a:stretch>
        </p:blipFill>
        <p:spPr>
          <a:xfrm>
            <a:off x="736758" y="2337735"/>
            <a:ext cx="10058400" cy="340909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344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2B65679C-498A-4BF6-AC4C-C082232A2C40}"/>
              </a:ext>
            </a:extLst>
          </p:cNvPr>
          <p:cNvSpPr>
            <a:spLocks noGrp="1"/>
          </p:cNvSpPr>
          <p:nvPr>
            <p:ph type="body" sz="quarter" idx="13"/>
          </p:nvPr>
        </p:nvSpPr>
        <p:spPr>
          <a:xfrm>
            <a:off x="4196785" y="1452478"/>
            <a:ext cx="3440632" cy="274637"/>
          </a:xfrm>
        </p:spPr>
        <p:txBody>
          <a:bodyPr/>
          <a:lstStyle/>
          <a:p>
            <a:r>
              <a:rPr lang="en-US"/>
              <a:t>Register Your Thing</a:t>
            </a:r>
          </a:p>
        </p:txBody>
      </p:sp>
      <p:sp>
        <p:nvSpPr>
          <p:cNvPr id="33" name="Text Placeholder 32">
            <a:extLst>
              <a:ext uri="{FF2B5EF4-FFF2-40B4-BE49-F238E27FC236}">
                <a16:creationId xmlns:a16="http://schemas.microsoft.com/office/drawing/2014/main" id="{9EAEF474-B40C-447D-ADC8-9A1CBC4955F6}"/>
              </a:ext>
            </a:extLst>
          </p:cNvPr>
          <p:cNvSpPr>
            <a:spLocks noGrp="1"/>
          </p:cNvSpPr>
          <p:nvPr>
            <p:ph type="body" sz="quarter" idx="15"/>
          </p:nvPr>
        </p:nvSpPr>
        <p:spPr>
          <a:xfrm>
            <a:off x="4196785" y="2675218"/>
            <a:ext cx="3188084" cy="274637"/>
          </a:xfrm>
        </p:spPr>
        <p:txBody>
          <a:bodyPr/>
          <a:lstStyle/>
          <a:p>
            <a:r>
              <a:rPr lang="en-US"/>
              <a:t>Secure Your Thing</a:t>
            </a:r>
          </a:p>
        </p:txBody>
      </p:sp>
      <p:sp>
        <p:nvSpPr>
          <p:cNvPr id="34" name="Text Placeholder 33">
            <a:extLst>
              <a:ext uri="{FF2B5EF4-FFF2-40B4-BE49-F238E27FC236}">
                <a16:creationId xmlns:a16="http://schemas.microsoft.com/office/drawing/2014/main" id="{30B21028-598B-4FD2-A502-FB869DAC287E}"/>
              </a:ext>
            </a:extLst>
          </p:cNvPr>
          <p:cNvSpPr>
            <a:spLocks noGrp="1"/>
          </p:cNvSpPr>
          <p:nvPr>
            <p:ph type="body" sz="quarter" idx="16"/>
          </p:nvPr>
        </p:nvSpPr>
        <p:spPr>
          <a:xfrm>
            <a:off x="4196786" y="3065362"/>
            <a:ext cx="4413814" cy="757702"/>
          </a:xfrm>
        </p:spPr>
        <p:txBody>
          <a:bodyPr>
            <a:normAutofit/>
          </a:bodyPr>
          <a:lstStyle/>
          <a:p>
            <a:r>
              <a:rPr lang="en-US"/>
              <a:t>Secure your device by generating the required certificates and policies to allow secure communication between your gateway and the platform.  In addition, we will register our device with AWS Cognito for Unauthenticated Identities.</a:t>
            </a:r>
          </a:p>
        </p:txBody>
      </p:sp>
      <p:sp>
        <p:nvSpPr>
          <p:cNvPr id="35" name="Text Placeholder 34">
            <a:extLst>
              <a:ext uri="{FF2B5EF4-FFF2-40B4-BE49-F238E27FC236}">
                <a16:creationId xmlns:a16="http://schemas.microsoft.com/office/drawing/2014/main" id="{E574755C-3ACC-4207-BDC3-DE3C02A86C2D}"/>
              </a:ext>
            </a:extLst>
          </p:cNvPr>
          <p:cNvSpPr>
            <a:spLocks noGrp="1"/>
          </p:cNvSpPr>
          <p:nvPr>
            <p:ph type="body" sz="quarter" idx="17"/>
          </p:nvPr>
        </p:nvSpPr>
        <p:spPr>
          <a:xfrm>
            <a:off x="4196786" y="4215050"/>
            <a:ext cx="5652608" cy="274637"/>
          </a:xfrm>
        </p:spPr>
        <p:txBody>
          <a:bodyPr/>
          <a:lstStyle/>
          <a:p>
            <a:r>
              <a:rPr lang="en-US"/>
              <a:t>Develop and Deploy Your Thing</a:t>
            </a:r>
          </a:p>
        </p:txBody>
      </p:sp>
      <p:sp>
        <p:nvSpPr>
          <p:cNvPr id="36" name="Text Placeholder 35">
            <a:extLst>
              <a:ext uri="{FF2B5EF4-FFF2-40B4-BE49-F238E27FC236}">
                <a16:creationId xmlns:a16="http://schemas.microsoft.com/office/drawing/2014/main" id="{92C1AC17-8C04-41CF-B5BE-5E5A3635DBCE}"/>
              </a:ext>
            </a:extLst>
          </p:cNvPr>
          <p:cNvSpPr>
            <a:spLocks noGrp="1"/>
          </p:cNvSpPr>
          <p:nvPr>
            <p:ph type="body" sz="quarter" idx="18"/>
          </p:nvPr>
        </p:nvSpPr>
        <p:spPr>
          <a:xfrm>
            <a:off x="4196786" y="4605194"/>
            <a:ext cx="4413814" cy="689856"/>
          </a:xfrm>
        </p:spPr>
        <p:txBody>
          <a:bodyPr/>
          <a:lstStyle/>
          <a:p>
            <a:r>
              <a:rPr lang="en-US"/>
              <a:t>Develop the require code to support your functionality with the AWS SDK for IoT.</a:t>
            </a:r>
          </a:p>
        </p:txBody>
      </p:sp>
      <p:sp>
        <p:nvSpPr>
          <p:cNvPr id="37" name="Text Placeholder 36">
            <a:extLst>
              <a:ext uri="{FF2B5EF4-FFF2-40B4-BE49-F238E27FC236}">
                <a16:creationId xmlns:a16="http://schemas.microsoft.com/office/drawing/2014/main" id="{D6A19509-9425-4113-8D9F-E646A808D172}"/>
              </a:ext>
            </a:extLst>
          </p:cNvPr>
          <p:cNvSpPr>
            <a:spLocks noGrp="1"/>
          </p:cNvSpPr>
          <p:nvPr>
            <p:ph type="body" sz="quarter" idx="19"/>
          </p:nvPr>
        </p:nvSpPr>
        <p:spPr/>
        <p:txBody>
          <a:bodyPr/>
          <a:lstStyle/>
          <a:p>
            <a:r>
              <a:rPr lang="en-US"/>
              <a:t>Test Your Thing</a:t>
            </a:r>
          </a:p>
        </p:txBody>
      </p:sp>
      <p:sp>
        <p:nvSpPr>
          <p:cNvPr id="38" name="Text Placeholder 37">
            <a:extLst>
              <a:ext uri="{FF2B5EF4-FFF2-40B4-BE49-F238E27FC236}">
                <a16:creationId xmlns:a16="http://schemas.microsoft.com/office/drawing/2014/main" id="{E7DB4C26-2BE0-4662-94D9-D21F878F1AC4}"/>
              </a:ext>
            </a:extLst>
          </p:cNvPr>
          <p:cNvSpPr>
            <a:spLocks noGrp="1"/>
          </p:cNvSpPr>
          <p:nvPr>
            <p:ph type="body" sz="quarter" idx="20"/>
          </p:nvPr>
        </p:nvSpPr>
        <p:spPr>
          <a:xfrm>
            <a:off x="4196786" y="5933522"/>
            <a:ext cx="4413814" cy="772078"/>
          </a:xfrm>
        </p:spPr>
        <p:txBody>
          <a:bodyPr>
            <a:normAutofit/>
          </a:bodyPr>
          <a:lstStyle/>
          <a:p>
            <a:r>
              <a:rPr lang="en-US"/>
              <a:t>Utilize the built-in testing tools provided with the AWS IoT platform to ensure two-way communication with your device.</a:t>
            </a:r>
          </a:p>
        </p:txBody>
      </p:sp>
      <p:sp>
        <p:nvSpPr>
          <p:cNvPr id="39" name="Text Placeholder 38">
            <a:extLst>
              <a:ext uri="{FF2B5EF4-FFF2-40B4-BE49-F238E27FC236}">
                <a16:creationId xmlns:a16="http://schemas.microsoft.com/office/drawing/2014/main" id="{3CD35D8A-1BA0-4BD9-9B78-2D3F8DDA8647}"/>
              </a:ext>
            </a:extLst>
          </p:cNvPr>
          <p:cNvSpPr>
            <a:spLocks noGrp="1"/>
          </p:cNvSpPr>
          <p:nvPr>
            <p:ph type="body" sz="quarter" idx="21"/>
          </p:nvPr>
        </p:nvSpPr>
        <p:spPr>
          <a:xfrm>
            <a:off x="4196786" y="1846174"/>
            <a:ext cx="4413814" cy="434197"/>
          </a:xfrm>
        </p:spPr>
        <p:txBody>
          <a:bodyPr/>
          <a:lstStyle/>
          <a:p>
            <a:r>
              <a:rPr lang="en-US"/>
              <a:t>Register your device with the AWS IoT Core Framework to allow it to be managed by the platform.</a:t>
            </a:r>
          </a:p>
        </p:txBody>
      </p:sp>
      <p:sp>
        <p:nvSpPr>
          <p:cNvPr id="14" name="TextBox 13">
            <a:extLst>
              <a:ext uri="{FF2B5EF4-FFF2-40B4-BE49-F238E27FC236}">
                <a16:creationId xmlns:a16="http://schemas.microsoft.com/office/drawing/2014/main" id="{B03806D0-4162-4D2A-B22B-AB9077C86288}"/>
              </a:ext>
            </a:extLst>
          </p:cNvPr>
          <p:cNvSpPr txBox="1"/>
          <p:nvPr/>
        </p:nvSpPr>
        <p:spPr>
          <a:xfrm>
            <a:off x="148046" y="356849"/>
            <a:ext cx="11887200" cy="646331"/>
          </a:xfrm>
          <a:prstGeom prst="rect">
            <a:avLst/>
          </a:prstGeom>
          <a:noFill/>
        </p:spPr>
        <p:txBody>
          <a:bodyPr wrap="square" rtlCol="0">
            <a:spAutoFit/>
          </a:bodyPr>
          <a:lstStyle/>
          <a:p>
            <a:pPr algn="ctr"/>
            <a:r>
              <a:rPr lang="en-US" sz="36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IOT </a:t>
            </a:r>
            <a:r>
              <a:rPr lang="en-US" sz="3600">
                <a:solidFill>
                  <a:schemeClr val="bg1"/>
                </a:solidFill>
                <a:latin typeface="Open Sans Semibold" panose="020B0604020202020204" charset="0"/>
                <a:ea typeface="Open Sans Semibold" panose="020B0604020202020204" charset="0"/>
                <a:cs typeface="Open Sans Semibold" panose="020B0604020202020204" charset="0"/>
              </a:rPr>
              <a:t>GETTING STARTED</a:t>
            </a:r>
          </a:p>
        </p:txBody>
      </p:sp>
      <p:pic>
        <p:nvPicPr>
          <p:cNvPr id="16" name="Picture 15">
            <a:extLst>
              <a:ext uri="{FF2B5EF4-FFF2-40B4-BE49-F238E27FC236}">
                <a16:creationId xmlns:a16="http://schemas.microsoft.com/office/drawing/2014/main" id="{813F6C4B-CB3D-438B-8B51-2B904DDCDE63}"/>
              </a:ext>
            </a:extLst>
          </p:cNvPr>
          <p:cNvPicPr>
            <a:picLocks noChangeAspect="1"/>
          </p:cNvPicPr>
          <p:nvPr/>
        </p:nvPicPr>
        <p:blipFill>
          <a:blip r:embed="rId3"/>
          <a:stretch>
            <a:fillRect/>
          </a:stretch>
        </p:blipFill>
        <p:spPr>
          <a:xfrm>
            <a:off x="9638606" y="1467771"/>
            <a:ext cx="826194" cy="756806"/>
          </a:xfrm>
          <a:prstGeom prst="rect">
            <a:avLst/>
          </a:prstGeom>
        </p:spPr>
      </p:pic>
      <p:pic>
        <p:nvPicPr>
          <p:cNvPr id="17" name="Picture 16">
            <a:extLst>
              <a:ext uri="{FF2B5EF4-FFF2-40B4-BE49-F238E27FC236}">
                <a16:creationId xmlns:a16="http://schemas.microsoft.com/office/drawing/2014/main" id="{BBF86B6B-82CD-493C-917C-1EEBC89CB017}"/>
              </a:ext>
            </a:extLst>
          </p:cNvPr>
          <p:cNvPicPr>
            <a:picLocks noChangeAspect="1"/>
          </p:cNvPicPr>
          <p:nvPr/>
        </p:nvPicPr>
        <p:blipFill>
          <a:blip r:embed="rId3"/>
          <a:stretch>
            <a:fillRect/>
          </a:stretch>
        </p:blipFill>
        <p:spPr>
          <a:xfrm>
            <a:off x="9638606" y="2932561"/>
            <a:ext cx="826194" cy="756806"/>
          </a:xfrm>
          <a:prstGeom prst="rect">
            <a:avLst/>
          </a:prstGeom>
        </p:spPr>
      </p:pic>
      <p:pic>
        <p:nvPicPr>
          <p:cNvPr id="18" name="Picture 17">
            <a:extLst>
              <a:ext uri="{FF2B5EF4-FFF2-40B4-BE49-F238E27FC236}">
                <a16:creationId xmlns:a16="http://schemas.microsoft.com/office/drawing/2014/main" id="{6E986363-45CE-4762-8632-68581D5E08CB}"/>
              </a:ext>
            </a:extLst>
          </p:cNvPr>
          <p:cNvPicPr>
            <a:picLocks noChangeAspect="1"/>
          </p:cNvPicPr>
          <p:nvPr/>
        </p:nvPicPr>
        <p:blipFill>
          <a:blip r:embed="rId3"/>
          <a:stretch>
            <a:fillRect/>
          </a:stretch>
        </p:blipFill>
        <p:spPr>
          <a:xfrm>
            <a:off x="9647842" y="4258564"/>
            <a:ext cx="826194" cy="756806"/>
          </a:xfrm>
          <a:prstGeom prst="rect">
            <a:avLst/>
          </a:prstGeom>
        </p:spPr>
      </p:pic>
      <p:pic>
        <p:nvPicPr>
          <p:cNvPr id="19" name="Picture 18">
            <a:extLst>
              <a:ext uri="{FF2B5EF4-FFF2-40B4-BE49-F238E27FC236}">
                <a16:creationId xmlns:a16="http://schemas.microsoft.com/office/drawing/2014/main" id="{2CAD34F9-5935-4819-8567-1E9A284207DC}"/>
              </a:ext>
            </a:extLst>
          </p:cNvPr>
          <p:cNvPicPr>
            <a:picLocks noChangeAspect="1"/>
          </p:cNvPicPr>
          <p:nvPr/>
        </p:nvPicPr>
        <p:blipFill>
          <a:blip r:embed="rId3"/>
          <a:stretch>
            <a:fillRect/>
          </a:stretch>
        </p:blipFill>
        <p:spPr>
          <a:xfrm>
            <a:off x="9647842" y="5592600"/>
            <a:ext cx="826194" cy="756806"/>
          </a:xfrm>
          <a:prstGeom prst="rect">
            <a:avLst/>
          </a:prstGeom>
        </p:spPr>
      </p:pic>
    </p:spTree>
    <p:extLst>
      <p:ext uri="{BB962C8B-B14F-4D97-AF65-F5344CB8AC3E}">
        <p14:creationId xmlns:p14="http://schemas.microsoft.com/office/powerpoint/2010/main" val="4261971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IOT </a:t>
            </a:r>
            <a:r>
              <a:rPr lang="en-US" dirty="0">
                <a:latin typeface="Open Sans Semibold" panose="020B0604020202020204" charset="0"/>
                <a:ea typeface="Open Sans Semibold" panose="020B0604020202020204" charset="0"/>
                <a:cs typeface="Open Sans Semibold" panose="020B0604020202020204" charset="0"/>
              </a:rPr>
              <a:t>WEATHER STATION DEMO</a:t>
            </a:r>
          </a:p>
        </p:txBody>
      </p:sp>
      <p:pic>
        <p:nvPicPr>
          <p:cNvPr id="5" name="Picture 4">
            <a:extLst>
              <a:ext uri="{FF2B5EF4-FFF2-40B4-BE49-F238E27FC236}">
                <a16:creationId xmlns:a16="http://schemas.microsoft.com/office/drawing/2014/main" id="{445E4FF5-30F2-44CC-8C74-6530B19CCC91}"/>
              </a:ext>
            </a:extLst>
          </p:cNvPr>
          <p:cNvPicPr>
            <a:picLocks noChangeAspect="1"/>
          </p:cNvPicPr>
          <p:nvPr/>
        </p:nvPicPr>
        <p:blipFill>
          <a:blip r:embed="rId3"/>
          <a:stretch>
            <a:fillRect/>
          </a:stretch>
        </p:blipFill>
        <p:spPr>
          <a:xfrm>
            <a:off x="6749843" y="1650793"/>
            <a:ext cx="4843654" cy="2725656"/>
          </a:xfrm>
          <a:prstGeom prst="rect">
            <a:avLst/>
          </a:prstGeom>
          <a:ln>
            <a:solidFill>
              <a:schemeClr val="tx1"/>
            </a:solidFill>
          </a:ln>
          <a:effectLst/>
        </p:spPr>
      </p:pic>
      <p:sp>
        <p:nvSpPr>
          <p:cNvPr id="4" name="Content Placeholder 2">
            <a:extLst>
              <a:ext uri="{FF2B5EF4-FFF2-40B4-BE49-F238E27FC236}">
                <a16:creationId xmlns:a16="http://schemas.microsoft.com/office/drawing/2014/main" id="{98974F05-F1A6-40A0-805C-8C6AC55BE551}"/>
              </a:ext>
            </a:extLst>
          </p:cNvPr>
          <p:cNvSpPr>
            <a:spLocks noGrp="1"/>
          </p:cNvSpPr>
          <p:nvPr>
            <p:ph idx="1"/>
          </p:nvPr>
        </p:nvSpPr>
        <p:spPr>
          <a:xfrm>
            <a:off x="838200" y="1623918"/>
            <a:ext cx="5678010" cy="2779406"/>
          </a:xfrm>
        </p:spPr>
        <p:txBody>
          <a:bodyPr>
            <a:normAutofit/>
          </a:bodyPr>
          <a:lstStyle/>
          <a:p>
            <a:r>
              <a:rPr lang="en-US" dirty="0"/>
              <a:t>Review the AWS IoT Configuration</a:t>
            </a:r>
          </a:p>
          <a:p>
            <a:r>
              <a:rPr lang="en-US" dirty="0"/>
              <a:t>See the Weather Station “In Action”</a:t>
            </a:r>
          </a:p>
          <a:p>
            <a:r>
              <a:rPr lang="en-US" dirty="0"/>
              <a:t>Review an IoT Device audit with Device Defender</a:t>
            </a:r>
          </a:p>
          <a:p>
            <a:r>
              <a:rPr lang="en-US" dirty="0"/>
              <a:t>Resolve an issue identified by Device Defender</a:t>
            </a:r>
          </a:p>
        </p:txBody>
      </p:sp>
      <p:sp>
        <p:nvSpPr>
          <p:cNvPr id="6" name="Content Placeholder 2">
            <a:extLst>
              <a:ext uri="{FF2B5EF4-FFF2-40B4-BE49-F238E27FC236}">
                <a16:creationId xmlns:a16="http://schemas.microsoft.com/office/drawing/2014/main" id="{B6AE5D0C-BC28-4687-8584-E46E1E62F6FB}"/>
              </a:ext>
            </a:extLst>
          </p:cNvPr>
          <p:cNvSpPr txBox="1">
            <a:spLocks/>
          </p:cNvSpPr>
          <p:nvPr/>
        </p:nvSpPr>
        <p:spPr>
          <a:xfrm>
            <a:off x="3256995" y="5043498"/>
            <a:ext cx="5678010" cy="113855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latin typeface="Open Sans Semibold" panose="020B0604020202020204" charset="0"/>
                <a:ea typeface="Open Sans Semibold" panose="020B0604020202020204" charset="0"/>
                <a:cs typeface="Open Sans Semibold" panose="020B0604020202020204" charset="0"/>
              </a:rPr>
              <a:t>DEMO TIME</a:t>
            </a:r>
          </a:p>
        </p:txBody>
      </p:sp>
    </p:spTree>
    <p:extLst>
      <p:ext uri="{BB962C8B-B14F-4D97-AF65-F5344CB8AC3E}">
        <p14:creationId xmlns:p14="http://schemas.microsoft.com/office/powerpoint/2010/main" val="811189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AWS </a:t>
            </a:r>
            <a:r>
              <a:rPr lang="en-US" dirty="0"/>
              <a:t>COST MODEL</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463731" y="1394162"/>
            <a:ext cx="10515600" cy="818217"/>
          </a:xfrm>
        </p:spPr>
        <p:txBody>
          <a:bodyPr>
            <a:normAutofit/>
          </a:bodyPr>
          <a:lstStyle/>
          <a:p>
            <a:r>
              <a:rPr lang="en-US" sz="2400" dirty="0"/>
              <a:t>The AWS pricing model is built for scale, we could add another 10 devices at virtually the same cost (~</a:t>
            </a:r>
            <a:r>
              <a:rPr lang="en-US" sz="2000" i="1" dirty="0"/>
              <a:t>$0.26 per device average</a:t>
            </a:r>
            <a:r>
              <a:rPr lang="en-US" sz="2400" dirty="0"/>
              <a:t>)</a:t>
            </a:r>
          </a:p>
        </p:txBody>
      </p:sp>
      <p:graphicFrame>
        <p:nvGraphicFramePr>
          <p:cNvPr id="12" name="Table 12">
            <a:extLst>
              <a:ext uri="{FF2B5EF4-FFF2-40B4-BE49-F238E27FC236}">
                <a16:creationId xmlns:a16="http://schemas.microsoft.com/office/drawing/2014/main" id="{CF434CD4-63DE-42FF-B2DD-9565527DA087}"/>
              </a:ext>
            </a:extLst>
          </p:cNvPr>
          <p:cNvGraphicFramePr>
            <a:graphicFrameLocks noGrp="1"/>
          </p:cNvGraphicFramePr>
          <p:nvPr>
            <p:extLst>
              <p:ext uri="{D42A27DB-BD31-4B8C-83A1-F6EECF244321}">
                <p14:modId xmlns:p14="http://schemas.microsoft.com/office/powerpoint/2010/main" val="3172605180"/>
              </p:ext>
            </p:extLst>
          </p:nvPr>
        </p:nvGraphicFramePr>
        <p:xfrm>
          <a:off x="2218838" y="2369395"/>
          <a:ext cx="7754324" cy="3972560"/>
        </p:xfrm>
        <a:graphic>
          <a:graphicData uri="http://schemas.openxmlformats.org/drawingml/2006/table">
            <a:tbl>
              <a:tblPr firstRow="1" bandRow="1">
                <a:tableStyleId>{5C22544A-7EE6-4342-B048-85BDC9FD1C3A}</a:tableStyleId>
              </a:tblPr>
              <a:tblGrid>
                <a:gridCol w="2429271">
                  <a:extLst>
                    <a:ext uri="{9D8B030D-6E8A-4147-A177-3AD203B41FA5}">
                      <a16:colId xmlns:a16="http://schemas.microsoft.com/office/drawing/2014/main" val="239789242"/>
                    </a:ext>
                  </a:extLst>
                </a:gridCol>
                <a:gridCol w="3165855">
                  <a:extLst>
                    <a:ext uri="{9D8B030D-6E8A-4147-A177-3AD203B41FA5}">
                      <a16:colId xmlns:a16="http://schemas.microsoft.com/office/drawing/2014/main" val="4230028815"/>
                    </a:ext>
                  </a:extLst>
                </a:gridCol>
                <a:gridCol w="2159198">
                  <a:extLst>
                    <a:ext uri="{9D8B030D-6E8A-4147-A177-3AD203B41FA5}">
                      <a16:colId xmlns:a16="http://schemas.microsoft.com/office/drawing/2014/main" val="600807082"/>
                    </a:ext>
                  </a:extLst>
                </a:gridCol>
              </a:tblGrid>
              <a:tr h="370840">
                <a:tc>
                  <a:txBody>
                    <a:bodyPr/>
                    <a:lstStyle/>
                    <a:p>
                      <a:pPr algn="ctr"/>
                      <a:r>
                        <a:rPr lang="en-US" sz="1600">
                          <a:latin typeface="Open Sans" panose="020B0604020202020204" charset="0"/>
                          <a:ea typeface="Open Sans" panose="020B0604020202020204" charset="0"/>
                          <a:cs typeface="Open Sans" panose="020B0604020202020204" charset="0"/>
                        </a:rPr>
                        <a:t>AWS Service</a:t>
                      </a:r>
                    </a:p>
                  </a:txBody>
                  <a:tcPr anchor="ctr">
                    <a:solidFill>
                      <a:srgbClr val="087E94"/>
                    </a:solidFill>
                  </a:tcPr>
                </a:tc>
                <a:tc>
                  <a:txBody>
                    <a:bodyPr/>
                    <a:lstStyle/>
                    <a:p>
                      <a:pPr algn="ctr"/>
                      <a:r>
                        <a:rPr lang="en-US" sz="1600" dirty="0">
                          <a:latin typeface="Open Sans" panose="020B0604020202020204" charset="0"/>
                          <a:ea typeface="Open Sans" panose="020B0604020202020204" charset="0"/>
                          <a:cs typeface="Open Sans" panose="020B0604020202020204" charset="0"/>
                        </a:rPr>
                        <a:t>Usage</a:t>
                      </a:r>
                    </a:p>
                  </a:txBody>
                  <a:tcPr anchor="ctr">
                    <a:solidFill>
                      <a:srgbClr val="087E94"/>
                    </a:solidFill>
                  </a:tcPr>
                </a:tc>
                <a:tc>
                  <a:txBody>
                    <a:bodyPr/>
                    <a:lstStyle/>
                    <a:p>
                      <a:pPr algn="ctr"/>
                      <a:r>
                        <a:rPr lang="en-US" sz="1600" dirty="0">
                          <a:latin typeface="Open Sans" panose="020B0604020202020204" charset="0"/>
                          <a:ea typeface="Open Sans" panose="020B0604020202020204" charset="0"/>
                          <a:cs typeface="Open Sans" panose="020B0604020202020204" charset="0"/>
                        </a:rPr>
                        <a:t>Estimated Monthly Cost</a:t>
                      </a:r>
                    </a:p>
                  </a:txBody>
                  <a:tcPr anchor="ctr">
                    <a:solidFill>
                      <a:srgbClr val="087E94"/>
                    </a:solidFill>
                  </a:tcPr>
                </a:tc>
                <a:extLst>
                  <a:ext uri="{0D108BD9-81ED-4DB2-BD59-A6C34878D82A}">
                    <a16:rowId xmlns:a16="http://schemas.microsoft.com/office/drawing/2014/main" val="488417106"/>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AWS IoT Core – Connectivity</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90k calls @ 20ms/call ~ 30 minutes used</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&lt;$0.01</a:t>
                      </a:r>
                    </a:p>
                  </a:txBody>
                  <a:tcPr anchor="ctr">
                    <a:solidFill>
                      <a:schemeClr val="bg1">
                        <a:lumMod val="85000"/>
                      </a:schemeClr>
                    </a:solidFill>
                  </a:tcPr>
                </a:tc>
                <a:extLst>
                  <a:ext uri="{0D108BD9-81ED-4DB2-BD59-A6C34878D82A}">
                    <a16:rowId xmlns:a16="http://schemas.microsoft.com/office/drawing/2014/main" val="2758298454"/>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AWS IoT Core – Messages</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Priced per million messages ~ 90k used</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$1.00</a:t>
                      </a:r>
                    </a:p>
                  </a:txBody>
                  <a:tcPr anchor="ctr">
                    <a:solidFill>
                      <a:schemeClr val="bg1">
                        <a:lumMod val="85000"/>
                      </a:schemeClr>
                    </a:solidFill>
                  </a:tcPr>
                </a:tc>
                <a:extLst>
                  <a:ext uri="{0D108BD9-81ED-4DB2-BD59-A6C34878D82A}">
                    <a16:rowId xmlns:a16="http://schemas.microsoft.com/office/drawing/2014/main" val="3264910920"/>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AWS IoT Core – Rules Engine</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Priced per million triggers/actions ~ 90k used</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$0.30</a:t>
                      </a:r>
                    </a:p>
                  </a:txBody>
                  <a:tcPr anchor="ctr">
                    <a:solidFill>
                      <a:schemeClr val="bg1">
                        <a:lumMod val="85000"/>
                      </a:schemeClr>
                    </a:solidFill>
                  </a:tcPr>
                </a:tc>
                <a:extLst>
                  <a:ext uri="{0D108BD9-81ED-4DB2-BD59-A6C34878D82A}">
                    <a16:rowId xmlns:a16="http://schemas.microsoft.com/office/drawing/2014/main" val="3662049012"/>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AWS Device Management – Registration</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Priced per 1,000 devices ~ 1 device used</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$0.10</a:t>
                      </a:r>
                    </a:p>
                  </a:txBody>
                  <a:tcPr anchor="ctr">
                    <a:solidFill>
                      <a:schemeClr val="bg1">
                        <a:lumMod val="85000"/>
                      </a:schemeClr>
                    </a:solidFill>
                  </a:tcPr>
                </a:tc>
                <a:extLst>
                  <a:ext uri="{0D108BD9-81ED-4DB2-BD59-A6C34878D82A}">
                    <a16:rowId xmlns:a16="http://schemas.microsoft.com/office/drawing/2014/main" val="1635095133"/>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AWS Device Defender – Audit</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Priced per 100,000 devices ~ 1 device used</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&lt;$0.01</a:t>
                      </a:r>
                    </a:p>
                  </a:txBody>
                  <a:tcPr anchor="ctr">
                    <a:solidFill>
                      <a:schemeClr val="bg1">
                        <a:lumMod val="85000"/>
                      </a:schemeClr>
                    </a:solidFill>
                  </a:tcPr>
                </a:tc>
                <a:extLst>
                  <a:ext uri="{0D108BD9-81ED-4DB2-BD59-A6C34878D82A}">
                    <a16:rowId xmlns:a16="http://schemas.microsoft.com/office/drawing/2014/main" val="2950484830"/>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Amazon Cognito</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Free for under 50,000 identities</a:t>
                      </a:r>
                    </a:p>
                  </a:txBody>
                  <a:tcPr anchor="ctr">
                    <a:solidFill>
                      <a:schemeClr val="bg1">
                        <a:lumMod val="85000"/>
                      </a:schemeClr>
                    </a:solidFill>
                  </a:tcPr>
                </a:tc>
                <a:tc>
                  <a:txBody>
                    <a:bodyPr/>
                    <a:lstStyle/>
                    <a:p>
                      <a:pPr algn="ctr"/>
                      <a:r>
                        <a:rPr lang="en-US" sz="1100">
                          <a:solidFill>
                            <a:schemeClr val="tx1">
                              <a:lumMod val="75000"/>
                              <a:lumOff val="25000"/>
                            </a:schemeClr>
                          </a:solidFill>
                          <a:latin typeface="Open Sans" panose="020B0604020202020204" charset="0"/>
                          <a:ea typeface="Open Sans" panose="020B0604020202020204" charset="0"/>
                          <a:cs typeface="Open Sans" panose="020B0604020202020204" charset="0"/>
                        </a:rPr>
                        <a:t>$0.00</a:t>
                      </a:r>
                    </a:p>
                  </a:txBody>
                  <a:tcPr anchor="ctr">
                    <a:solidFill>
                      <a:schemeClr val="bg1">
                        <a:lumMod val="85000"/>
                      </a:schemeClr>
                    </a:solidFill>
                  </a:tcPr>
                </a:tc>
                <a:extLst>
                  <a:ext uri="{0D108BD9-81ED-4DB2-BD59-A6C34878D82A}">
                    <a16:rowId xmlns:a16="http://schemas.microsoft.com/office/drawing/2014/main" val="3486942800"/>
                  </a:ext>
                </a:extLst>
              </a:tr>
              <a:tr h="370840">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Amazon Dynamo DB</a:t>
                      </a:r>
                    </a:p>
                  </a:txBody>
                  <a:tcPr anchor="ctr">
                    <a:solidFill>
                      <a:schemeClr val="bg1">
                        <a:lumMod val="85000"/>
                      </a:schemeClr>
                    </a:solidFill>
                  </a:tcPr>
                </a:tc>
                <a:tc>
                  <a:txBody>
                    <a:bodyPr/>
                    <a:lstStyle/>
                    <a:p>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Priced per million read/write ops ~ 90k used</a:t>
                      </a:r>
                    </a:p>
                  </a:txBody>
                  <a:tcPr anchor="ctr">
                    <a:solidFill>
                      <a:schemeClr val="bg1">
                        <a:lumMod val="85000"/>
                      </a:schemeClr>
                    </a:solidFill>
                  </a:tcPr>
                </a:tc>
                <a:tc>
                  <a:txBody>
                    <a:bodyPr/>
                    <a:lstStyle/>
                    <a:p>
                      <a:pPr algn="ctr"/>
                      <a:r>
                        <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rPr>
                        <a:t>$1.25</a:t>
                      </a:r>
                    </a:p>
                  </a:txBody>
                  <a:tcPr anchor="ctr">
                    <a:solidFill>
                      <a:schemeClr val="bg1">
                        <a:lumMod val="85000"/>
                      </a:schemeClr>
                    </a:solidFill>
                  </a:tcPr>
                </a:tc>
                <a:extLst>
                  <a:ext uri="{0D108BD9-81ED-4DB2-BD59-A6C34878D82A}">
                    <a16:rowId xmlns:a16="http://schemas.microsoft.com/office/drawing/2014/main" val="1479497803"/>
                  </a:ext>
                </a:extLst>
              </a:tr>
              <a:tr h="370840">
                <a:tc>
                  <a:txBody>
                    <a:bodyPr/>
                    <a:lstStyle/>
                    <a:p>
                      <a:endPar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txBody>
                  <a:tcPr anchor="ctr">
                    <a:solidFill>
                      <a:schemeClr val="bg1">
                        <a:lumMod val="85000"/>
                      </a:schemeClr>
                    </a:solidFill>
                  </a:tcPr>
                </a:tc>
                <a:tc>
                  <a:txBody>
                    <a:bodyPr/>
                    <a:lstStyle/>
                    <a:p>
                      <a:endPar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txBody>
                  <a:tcPr anchor="ctr">
                    <a:solidFill>
                      <a:schemeClr val="bg1">
                        <a:lumMod val="85000"/>
                      </a:schemeClr>
                    </a:solidFill>
                  </a:tcPr>
                </a:tc>
                <a:tc>
                  <a:txBody>
                    <a:bodyPr/>
                    <a:lstStyle/>
                    <a:p>
                      <a:pPr algn="ctr"/>
                      <a:endParaRPr lang="en-US" sz="11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txBody>
                  <a:tcPr anchor="ctr">
                    <a:solidFill>
                      <a:schemeClr val="bg1">
                        <a:lumMod val="85000"/>
                      </a:schemeClr>
                    </a:solidFill>
                  </a:tcPr>
                </a:tc>
                <a:extLst>
                  <a:ext uri="{0D108BD9-81ED-4DB2-BD59-A6C34878D82A}">
                    <a16:rowId xmlns:a16="http://schemas.microsoft.com/office/drawing/2014/main" val="1370802467"/>
                  </a:ext>
                </a:extLst>
              </a:tr>
              <a:tr h="370840">
                <a:tc>
                  <a:txBody>
                    <a:bodyPr/>
                    <a:lstStyle/>
                    <a:p>
                      <a:r>
                        <a:rPr lang="en-US" sz="11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TOTAL MONTHLY COST</a:t>
                      </a:r>
                    </a:p>
                  </a:txBody>
                  <a:tcPr anchor="ctr">
                    <a:solidFill>
                      <a:schemeClr val="bg1">
                        <a:lumMod val="85000"/>
                      </a:schemeClr>
                    </a:solidFill>
                  </a:tcPr>
                </a:tc>
                <a:tc>
                  <a:txBody>
                    <a:bodyPr/>
                    <a:lstStyle/>
                    <a:p>
                      <a:endParaRPr lang="en-US" sz="1100" b="1"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a:txBody>
                  <a:tcPr anchor="ctr">
                    <a:solidFill>
                      <a:schemeClr val="bg1">
                        <a:lumMod val="85000"/>
                      </a:schemeClr>
                    </a:solidFill>
                  </a:tcPr>
                </a:tc>
                <a:tc>
                  <a:txBody>
                    <a:bodyPr/>
                    <a:lstStyle/>
                    <a:p>
                      <a:pPr algn="ctr"/>
                      <a:r>
                        <a:rPr lang="en-US" sz="1100" b="1" dirty="0">
                          <a:solidFill>
                            <a:schemeClr val="tx1">
                              <a:lumMod val="75000"/>
                              <a:lumOff val="25000"/>
                            </a:schemeClr>
                          </a:solidFill>
                          <a:latin typeface="Open Sans" panose="020B0604020202020204" charset="0"/>
                          <a:ea typeface="Open Sans" panose="020B0604020202020204" charset="0"/>
                          <a:cs typeface="Open Sans" panose="020B0604020202020204" charset="0"/>
                        </a:rPr>
                        <a:t>$2.67</a:t>
                      </a:r>
                    </a:p>
                  </a:txBody>
                  <a:tcPr anchor="ctr">
                    <a:solidFill>
                      <a:schemeClr val="bg1">
                        <a:lumMod val="85000"/>
                      </a:schemeClr>
                    </a:solidFill>
                  </a:tcPr>
                </a:tc>
                <a:extLst>
                  <a:ext uri="{0D108BD9-81ED-4DB2-BD59-A6C34878D82A}">
                    <a16:rowId xmlns:a16="http://schemas.microsoft.com/office/drawing/2014/main" val="1083432059"/>
                  </a:ext>
                </a:extLst>
              </a:tr>
            </a:tbl>
          </a:graphicData>
        </a:graphic>
      </p:graphicFrame>
    </p:spTree>
    <p:extLst>
      <p:ext uri="{BB962C8B-B14F-4D97-AF65-F5344CB8AC3E}">
        <p14:creationId xmlns:p14="http://schemas.microsoft.com/office/powerpoint/2010/main" val="4172166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a:xfrm>
            <a:off x="838200" y="405467"/>
            <a:ext cx="10515600" cy="818216"/>
          </a:xfrm>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TECHNOLOGY </a:t>
            </a:r>
            <a:r>
              <a:rPr lang="en-US" dirty="0"/>
              <a:t>LINKS</a:t>
            </a:r>
          </a:p>
        </p:txBody>
      </p:sp>
      <p:sp>
        <p:nvSpPr>
          <p:cNvPr id="10" name="Rectangle: Rounded Corners 25">
            <a:extLst>
              <a:ext uri="{FF2B5EF4-FFF2-40B4-BE49-F238E27FC236}">
                <a16:creationId xmlns:a16="http://schemas.microsoft.com/office/drawing/2014/main" id="{BB41FBA6-E4C2-493C-8BB7-491486E91B13}"/>
              </a:ext>
            </a:extLst>
          </p:cNvPr>
          <p:cNvSpPr/>
          <p:nvPr/>
        </p:nvSpPr>
        <p:spPr>
          <a:xfrm>
            <a:off x="1911927" y="1260627"/>
            <a:ext cx="8377382" cy="2205317"/>
          </a:xfrm>
          <a:prstGeom prst="roundRect">
            <a:avLst>
              <a:gd name="adj" fmla="val 0"/>
            </a:avLst>
          </a:prstGeom>
          <a:solidFill>
            <a:srgbClr val="087E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Rounded Corners 24">
            <a:extLst>
              <a:ext uri="{FF2B5EF4-FFF2-40B4-BE49-F238E27FC236}">
                <a16:creationId xmlns:a16="http://schemas.microsoft.com/office/drawing/2014/main" id="{00EDB8E4-B7B8-41BD-8E53-DE0617259A2F}"/>
              </a:ext>
            </a:extLst>
          </p:cNvPr>
          <p:cNvSpPr/>
          <p:nvPr/>
        </p:nvSpPr>
        <p:spPr>
          <a:xfrm>
            <a:off x="1911927" y="5209309"/>
            <a:ext cx="8377382" cy="1231159"/>
          </a:xfrm>
          <a:prstGeom prst="roundRect">
            <a:avLst>
              <a:gd name="adj" fmla="val 0"/>
            </a:avLst>
          </a:prstGeom>
          <a:solidFill>
            <a:srgbClr val="8693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A40EB72A-9B54-4B70-A63F-5693AD372E81}"/>
              </a:ext>
            </a:extLst>
          </p:cNvPr>
          <p:cNvSpPr/>
          <p:nvPr/>
        </p:nvSpPr>
        <p:spPr>
          <a:xfrm>
            <a:off x="1911927" y="3465944"/>
            <a:ext cx="8377382" cy="1780309"/>
          </a:xfrm>
          <a:prstGeom prst="rect">
            <a:avLst/>
          </a:prstGeom>
          <a:solidFill>
            <a:srgbClr val="79A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1CFAEE9-6D10-48AB-A8C7-484E8AD0A79B}"/>
              </a:ext>
            </a:extLst>
          </p:cNvPr>
          <p:cNvSpPr txBox="1">
            <a:spLocks/>
          </p:cNvSpPr>
          <p:nvPr/>
        </p:nvSpPr>
        <p:spPr>
          <a:xfrm>
            <a:off x="7026639" y="4037768"/>
            <a:ext cx="2901304" cy="1292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Raspberry Pi Platform</a:t>
            </a:r>
          </a:p>
          <a:p>
            <a:pPr marL="0" indent="0">
              <a:spcBef>
                <a:spcPts val="600"/>
              </a:spcBef>
              <a:buNone/>
            </a:pPr>
            <a:r>
              <a:rPr lang="en-US" sz="1050" i="1"/>
              <a:t>https://www.raspberrypi.org/</a:t>
            </a:r>
          </a:p>
          <a:p>
            <a:r>
              <a:rPr lang="en-US" sz="1600"/>
              <a:t>Sense HAT Python SDK</a:t>
            </a:r>
          </a:p>
          <a:p>
            <a:pPr marL="0" indent="0">
              <a:spcBef>
                <a:spcPts val="600"/>
              </a:spcBef>
              <a:buNone/>
            </a:pPr>
            <a:r>
              <a:rPr lang="en-US" sz="1050" i="1"/>
              <a:t>https://pythonhosted.org/sense-hat/</a:t>
            </a:r>
          </a:p>
          <a:p>
            <a:endParaRPr lang="en-US" sz="1600"/>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2224809" y="1316045"/>
            <a:ext cx="7742382" cy="5443447"/>
          </a:xfrm>
        </p:spPr>
        <p:txBody>
          <a:bodyPr>
            <a:normAutofit/>
          </a:bodyPr>
          <a:lstStyle/>
          <a:p>
            <a:pPr marL="0" indent="0">
              <a:buNone/>
            </a:pPr>
            <a:r>
              <a:rPr lang="en-US" sz="2000" dirty="0">
                <a:latin typeface="Open Sans Semibold" panose="020B0604020202020204" charset="0"/>
                <a:ea typeface="Open Sans Semibold" panose="020B0604020202020204" charset="0"/>
                <a:cs typeface="Open Sans Semibold" panose="020B0604020202020204" charset="0"/>
              </a:rPr>
              <a:t>Hardware Components</a:t>
            </a:r>
            <a:endParaRPr lang="en-US" sz="1800" dirty="0">
              <a:latin typeface="Open Sans Semibold" panose="020B0604020202020204" charset="0"/>
              <a:ea typeface="Open Sans Semibold" panose="020B0604020202020204" charset="0"/>
              <a:cs typeface="Open Sans Semibold" panose="020B0604020202020204" charset="0"/>
            </a:endParaRPr>
          </a:p>
          <a:p>
            <a:r>
              <a:rPr lang="en-US" sz="1600" dirty="0" err="1"/>
              <a:t>CanaKit</a:t>
            </a:r>
            <a:r>
              <a:rPr lang="en-US" sz="1600" dirty="0"/>
              <a:t> Raspberry Pi 4 4GB Starter MAX Kit - 64GB Edition</a:t>
            </a:r>
          </a:p>
          <a:p>
            <a:pPr marL="0" indent="0">
              <a:spcBef>
                <a:spcPts val="600"/>
              </a:spcBef>
              <a:buNone/>
            </a:pPr>
            <a:r>
              <a:rPr lang="en-US" sz="1050" i="1" dirty="0"/>
              <a:t>https://www.amazon.com/CanaKit-Raspberry-4GB-Starter-MAX/dp/B07XPHWPRB/ref=sr_1_3</a:t>
            </a:r>
          </a:p>
          <a:p>
            <a:r>
              <a:rPr lang="en-US" sz="1600" dirty="0"/>
              <a:t>Raspberry Pi RASPBERRYPI-SENSEHAT Sense HAT</a:t>
            </a:r>
          </a:p>
          <a:p>
            <a:pPr marL="0" indent="0">
              <a:spcBef>
                <a:spcPts val="600"/>
              </a:spcBef>
              <a:buNone/>
            </a:pPr>
            <a:r>
              <a:rPr lang="en-US" sz="1050" i="1" dirty="0"/>
              <a:t>https://www.amazon.com/RASPBERRY-PI-RASPBERRYPI-SENSEHAT-Raspberry-Orientation-Temperature/dp/B014HDG74S/ref=sr_1_3</a:t>
            </a:r>
          </a:p>
          <a:p>
            <a:r>
              <a:rPr lang="pt-BR" sz="1600" dirty="0"/>
              <a:t>Hologram Nova Global Cellular Modem</a:t>
            </a:r>
            <a:endParaRPr lang="en-US" sz="1600" dirty="0"/>
          </a:p>
          <a:p>
            <a:pPr marL="0" indent="0">
              <a:spcBef>
                <a:spcPts val="600"/>
              </a:spcBef>
              <a:buNone/>
            </a:pPr>
            <a:r>
              <a:rPr lang="en-US" sz="1050" i="1" dirty="0"/>
              <a:t>https://hologram.io/store/nova-global-cellular-modem/55</a:t>
            </a:r>
          </a:p>
          <a:p>
            <a:pPr marL="0" indent="0">
              <a:spcBef>
                <a:spcPts val="2400"/>
              </a:spcBef>
              <a:buNone/>
            </a:pPr>
            <a:r>
              <a:rPr lang="pt-BR" sz="2000" dirty="0">
                <a:latin typeface="Open Sans Semibold" panose="020B0604020202020204" charset="0"/>
                <a:ea typeface="Open Sans Semibold" panose="020B0604020202020204" charset="0"/>
                <a:cs typeface="Open Sans Semibold" panose="020B0604020202020204" charset="0"/>
              </a:rPr>
              <a:t>Technology</a:t>
            </a:r>
          </a:p>
          <a:p>
            <a:r>
              <a:rPr lang="pt-BR" sz="1600" dirty="0"/>
              <a:t>AWS IoT Platform</a:t>
            </a:r>
            <a:endParaRPr lang="en-US" sz="1600" dirty="0"/>
          </a:p>
          <a:p>
            <a:pPr marL="0" indent="0">
              <a:spcBef>
                <a:spcPts val="600"/>
              </a:spcBef>
              <a:buNone/>
            </a:pPr>
            <a:r>
              <a:rPr lang="en-US" sz="1050" i="1" dirty="0"/>
              <a:t>https://aws.amazon.com/iot/	</a:t>
            </a:r>
          </a:p>
          <a:p>
            <a:r>
              <a:rPr lang="pt-BR" sz="1600" dirty="0"/>
              <a:t>AWS IoT Python SDK Documentation</a:t>
            </a:r>
            <a:endParaRPr lang="en-US" sz="1600" dirty="0"/>
          </a:p>
          <a:p>
            <a:pPr marL="0" indent="0">
              <a:spcBef>
                <a:spcPts val="600"/>
              </a:spcBef>
              <a:buNone/>
            </a:pPr>
            <a:r>
              <a:rPr lang="en-US" sz="1050" i="1" dirty="0"/>
              <a:t>https://s3.amazonaws.com/aws-iot-device-sdk-python-docs/html/index.html</a:t>
            </a:r>
          </a:p>
          <a:p>
            <a:pPr marL="0" indent="0">
              <a:spcBef>
                <a:spcPts val="2400"/>
              </a:spcBef>
              <a:buNone/>
            </a:pPr>
            <a:r>
              <a:rPr lang="pt-BR" sz="2000" dirty="0">
                <a:latin typeface="Open Sans Semibold" panose="020B0604020202020204" charset="0"/>
                <a:ea typeface="Open Sans Semibold" panose="020B0604020202020204" charset="0"/>
                <a:cs typeface="Open Sans Semibold" panose="020B0604020202020204" charset="0"/>
              </a:rPr>
              <a:t>Source Code</a:t>
            </a:r>
          </a:p>
          <a:p>
            <a:r>
              <a:rPr lang="pt-BR" sz="1600" dirty="0"/>
              <a:t>AWS IoT Weather Station Python Source Code</a:t>
            </a:r>
            <a:endParaRPr lang="en-US" sz="1600" dirty="0"/>
          </a:p>
          <a:p>
            <a:pPr marL="0" indent="0">
              <a:spcBef>
                <a:spcPts val="600"/>
              </a:spcBef>
              <a:buNone/>
            </a:pPr>
            <a:r>
              <a:rPr lang="en-US" sz="1050" i="1" dirty="0"/>
              <a:t>https://github.com/orgs/cleanslate-technology-group/aws-iot-weather-station</a:t>
            </a:r>
          </a:p>
          <a:p>
            <a:pPr marL="0" indent="0">
              <a:spcBef>
                <a:spcPts val="600"/>
              </a:spcBef>
              <a:buNone/>
            </a:pPr>
            <a:endParaRPr lang="en-US" sz="1100" dirty="0"/>
          </a:p>
          <a:p>
            <a:pPr marL="0" indent="0">
              <a:spcBef>
                <a:spcPts val="600"/>
              </a:spcBef>
              <a:buNone/>
            </a:pPr>
            <a:endParaRPr lang="en-US" sz="1100" dirty="0"/>
          </a:p>
          <a:p>
            <a:pPr marL="0" indent="0">
              <a:spcBef>
                <a:spcPts val="600"/>
              </a:spcBef>
              <a:buNone/>
            </a:pPr>
            <a:endParaRPr lang="en-US" sz="1100" dirty="0"/>
          </a:p>
          <a:p>
            <a:endParaRPr lang="en-US" sz="2000" dirty="0"/>
          </a:p>
          <a:p>
            <a:endParaRPr lang="en-US" sz="2000" dirty="0"/>
          </a:p>
        </p:txBody>
      </p:sp>
      <p:cxnSp>
        <p:nvCxnSpPr>
          <p:cNvPr id="11" name="Straight Connector 10">
            <a:extLst>
              <a:ext uri="{FF2B5EF4-FFF2-40B4-BE49-F238E27FC236}">
                <a16:creationId xmlns:a16="http://schemas.microsoft.com/office/drawing/2014/main" id="{33AD30F3-B955-4BC4-87E6-BBAA3D51DE64}"/>
              </a:ext>
            </a:extLst>
          </p:cNvPr>
          <p:cNvCxnSpPr>
            <a:cxnSpLocks/>
          </p:cNvCxnSpPr>
          <p:nvPr/>
        </p:nvCxnSpPr>
        <p:spPr>
          <a:xfrm>
            <a:off x="1911927" y="5237017"/>
            <a:ext cx="8368146"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8AEA47-9AA1-4A3C-BE15-994DD8BB0264}"/>
              </a:ext>
            </a:extLst>
          </p:cNvPr>
          <p:cNvCxnSpPr>
            <a:cxnSpLocks/>
          </p:cNvCxnSpPr>
          <p:nvPr/>
        </p:nvCxnSpPr>
        <p:spPr>
          <a:xfrm>
            <a:off x="1907308" y="3468250"/>
            <a:ext cx="8368146"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001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Educational </a:t>
            </a:r>
            <a:r>
              <a:rPr lang="en-US" dirty="0"/>
              <a:t>LINKS</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1752600" y="1222248"/>
            <a:ext cx="9846664" cy="5443447"/>
          </a:xfrm>
        </p:spPr>
        <p:txBody>
          <a:bodyPr>
            <a:normAutofit/>
          </a:bodyPr>
          <a:lstStyle/>
          <a:p>
            <a:pPr marL="0" indent="0">
              <a:buNone/>
            </a:pPr>
            <a:r>
              <a:rPr lang="en-US" sz="2400" dirty="0" err="1">
                <a:latin typeface="Open Sans Semibold" panose="020B0604020202020204" charset="0"/>
                <a:ea typeface="Open Sans Semibold" panose="020B0604020202020204" charset="0"/>
                <a:cs typeface="Open Sans Semibold" panose="020B0604020202020204" charset="0"/>
              </a:rPr>
              <a:t>PluralSight</a:t>
            </a:r>
            <a:endParaRPr lang="en-US" sz="2000" dirty="0">
              <a:latin typeface="Open Sans Semibold" panose="020B0604020202020204" charset="0"/>
              <a:ea typeface="Open Sans Semibold" panose="020B0604020202020204" charset="0"/>
              <a:cs typeface="Open Sans Semibold" panose="020B0604020202020204" charset="0"/>
            </a:endParaRPr>
          </a:p>
          <a:p>
            <a:r>
              <a:rPr lang="en-US" sz="2000" dirty="0"/>
              <a:t>AWS IoT: The Big Picture</a:t>
            </a:r>
          </a:p>
          <a:p>
            <a:pPr marL="0" indent="0">
              <a:spcBef>
                <a:spcPts val="600"/>
              </a:spcBef>
              <a:buNone/>
            </a:pPr>
            <a:r>
              <a:rPr lang="en-US" sz="1200" i="1" dirty="0"/>
              <a:t>https://www.pluralsight.com/courses/aws-iot-big-picture</a:t>
            </a:r>
          </a:p>
          <a:p>
            <a:pPr>
              <a:spcBef>
                <a:spcPts val="600"/>
              </a:spcBef>
            </a:pPr>
            <a:r>
              <a:rPr lang="en-US" sz="2000" dirty="0"/>
              <a:t>Managing Connected Devices with AWS IoT Device Management</a:t>
            </a:r>
          </a:p>
          <a:p>
            <a:pPr marL="0" indent="0">
              <a:spcBef>
                <a:spcPts val="600"/>
              </a:spcBef>
              <a:buNone/>
            </a:pPr>
            <a:r>
              <a:rPr lang="en-US" sz="1200" i="1" dirty="0"/>
              <a:t>https://www.pluralsight.com/courses/aws-iot-device-management</a:t>
            </a:r>
          </a:p>
          <a:p>
            <a:pPr>
              <a:spcBef>
                <a:spcPts val="600"/>
              </a:spcBef>
            </a:pPr>
            <a:r>
              <a:rPr lang="en-US" sz="2000" dirty="0"/>
              <a:t>Analyzing Your Data with AWS IoT Analytics</a:t>
            </a:r>
          </a:p>
          <a:p>
            <a:pPr marL="0" indent="0">
              <a:spcBef>
                <a:spcPts val="600"/>
              </a:spcBef>
              <a:buNone/>
            </a:pPr>
            <a:r>
              <a:rPr lang="en-US" sz="1200" i="1" dirty="0"/>
              <a:t>https://www.pluralsight.com/courses/aws-iot-analytics</a:t>
            </a:r>
          </a:p>
          <a:p>
            <a:pPr marL="0" indent="0">
              <a:spcBef>
                <a:spcPts val="600"/>
              </a:spcBef>
              <a:buNone/>
            </a:pPr>
            <a:endParaRPr lang="en-US" sz="1200" i="1" dirty="0">
              <a:latin typeface="Open Sans Semibold" panose="020B0604020202020204" charset="0"/>
              <a:ea typeface="Open Sans Semibold" panose="020B0604020202020204" charset="0"/>
              <a:cs typeface="Open Sans Semibold" panose="020B0604020202020204" charset="0"/>
            </a:endParaRPr>
          </a:p>
          <a:p>
            <a:pPr marL="0" indent="0">
              <a:spcBef>
                <a:spcPts val="600"/>
              </a:spcBef>
              <a:buNone/>
            </a:pPr>
            <a:r>
              <a:rPr lang="pt-BR" sz="2400" dirty="0">
                <a:latin typeface="Open Sans Semibold" panose="020B0604020202020204" charset="0"/>
                <a:ea typeface="Open Sans Semibold" panose="020B0604020202020204" charset="0"/>
                <a:cs typeface="Open Sans Semibold" panose="020B0604020202020204" charset="0"/>
              </a:rPr>
              <a:t>Linux Academy</a:t>
            </a:r>
          </a:p>
          <a:p>
            <a:r>
              <a:rPr lang="en-US" sz="2000" dirty="0"/>
              <a:t>Configuring Your First IoT Device Lab</a:t>
            </a:r>
          </a:p>
          <a:p>
            <a:pPr marL="0" indent="0">
              <a:buNone/>
            </a:pPr>
            <a:r>
              <a:rPr lang="en-US" sz="1200" i="1" dirty="0"/>
              <a:t>https://linuxacademy.com/hands-on-lab/101e6431-b174-464d-b130-527914d768d3/</a:t>
            </a:r>
          </a:p>
          <a:p>
            <a:pPr marL="0" indent="0">
              <a:buNone/>
            </a:pPr>
            <a:endParaRPr lang="en-US" sz="1200" i="1" dirty="0">
              <a:latin typeface="Open Sans Semibold" panose="020B0604020202020204" charset="0"/>
              <a:ea typeface="Open Sans Semibold" panose="020B0604020202020204" charset="0"/>
              <a:cs typeface="Open Sans Semibold" panose="020B0604020202020204" charset="0"/>
            </a:endParaRPr>
          </a:p>
          <a:p>
            <a:pPr marL="0" indent="0">
              <a:buNone/>
            </a:pPr>
            <a:r>
              <a:rPr lang="pt-BR" sz="2400" dirty="0">
                <a:latin typeface="Open Sans Semibold" panose="020B0604020202020204" charset="0"/>
                <a:ea typeface="Open Sans Semibold" panose="020B0604020202020204" charset="0"/>
                <a:cs typeface="Open Sans Semibold" panose="020B0604020202020204" charset="0"/>
              </a:rPr>
              <a:t>A Cloud Guru</a:t>
            </a:r>
          </a:p>
          <a:p>
            <a:r>
              <a:rPr lang="en-US" sz="2000" dirty="0"/>
              <a:t>How to Turn on a Lamp from Anywhere in the World using AWS IoT Greengrass</a:t>
            </a:r>
          </a:p>
          <a:p>
            <a:pPr marL="0" indent="0">
              <a:spcBef>
                <a:spcPts val="600"/>
              </a:spcBef>
              <a:buNone/>
            </a:pPr>
            <a:r>
              <a:rPr lang="en-US" sz="1200" i="1" dirty="0"/>
              <a:t>https://acloud.guru/series/acg-projects/view/112</a:t>
            </a:r>
            <a:endParaRPr lang="en-US" sz="1400" dirty="0"/>
          </a:p>
          <a:p>
            <a:pPr marL="0" indent="0">
              <a:spcBef>
                <a:spcPts val="600"/>
              </a:spcBef>
              <a:buNone/>
            </a:pPr>
            <a:endParaRPr lang="en-US" sz="1400" dirty="0"/>
          </a:p>
          <a:p>
            <a:pPr marL="0" indent="0">
              <a:spcBef>
                <a:spcPts val="600"/>
              </a:spcBef>
              <a:buNone/>
            </a:pPr>
            <a:endParaRPr lang="en-US" sz="1400" dirty="0"/>
          </a:p>
          <a:p>
            <a:endParaRPr lang="en-US" dirty="0"/>
          </a:p>
          <a:p>
            <a:endParaRPr lang="en-US" dirty="0"/>
          </a:p>
        </p:txBody>
      </p:sp>
      <p:pic>
        <p:nvPicPr>
          <p:cNvPr id="2052" name="Picture 4" descr="Image result for pluralsight logo">
            <a:extLst>
              <a:ext uri="{FF2B5EF4-FFF2-40B4-BE49-F238E27FC236}">
                <a16:creationId xmlns:a16="http://schemas.microsoft.com/office/drawing/2014/main" id="{E3B103B3-8BD0-4646-A925-F0669D491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736" y="120604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inux academy logo transparent">
            <a:extLst>
              <a:ext uri="{FF2B5EF4-FFF2-40B4-BE49-F238E27FC236}">
                <a16:creationId xmlns:a16="http://schemas.microsoft.com/office/drawing/2014/main" id="{A1643429-34A0-42DE-87BC-D9C02E572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36" y="371467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a cloud guru transparent">
            <a:extLst>
              <a:ext uri="{FF2B5EF4-FFF2-40B4-BE49-F238E27FC236}">
                <a16:creationId xmlns:a16="http://schemas.microsoft.com/office/drawing/2014/main" id="{64F50C55-ADA1-41F0-AABF-58A9AFD6F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736" y="5091731"/>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861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2985-28DB-E64B-96D0-566FFCB09426}"/>
              </a:ext>
            </a:extLst>
          </p:cNvPr>
          <p:cNvSpPr>
            <a:spLocks noGrp="1"/>
          </p:cNvSpPr>
          <p:nvPr>
            <p:ph type="title"/>
          </p:nvPr>
        </p:nvSpPr>
        <p:spPr>
          <a:xfrm>
            <a:off x="838200" y="497711"/>
            <a:ext cx="10515600" cy="930250"/>
          </a:xfrm>
        </p:spPr>
        <p:txBody>
          <a:bodyPr>
            <a:normAutofit/>
          </a:bodyPr>
          <a:lstStyle/>
          <a:p>
            <a:r>
              <a:rPr lang="en-US" sz="3600" dirty="0">
                <a:latin typeface="Open Sans Light" panose="020B0306030504020204" pitchFamily="34" charset="0"/>
                <a:ea typeface="Open Sans Light" panose="020B0306030504020204" pitchFamily="34" charset="0"/>
                <a:cs typeface="Open Sans Light" panose="020B0306030504020204" pitchFamily="34" charset="0"/>
              </a:rPr>
              <a:t>LET’s</a:t>
            </a:r>
            <a:r>
              <a:rPr lang="en-US" sz="3600" dirty="0"/>
              <a:t> </a:t>
            </a:r>
            <a:r>
              <a:rPr lang="en-US" sz="3600" b="1" dirty="0">
                <a:latin typeface="Open Sans Semibold" panose="020B0606030504020204" pitchFamily="34" charset="0"/>
                <a:ea typeface="Open Sans Semibold" panose="020B0606030504020204" pitchFamily="34" charset="0"/>
                <a:cs typeface="Open Sans Semibold" panose="020B0606030504020204" pitchFamily="34" charset="0"/>
              </a:rPr>
              <a:t>CONNECT</a:t>
            </a:r>
          </a:p>
        </p:txBody>
      </p:sp>
      <p:pic>
        <p:nvPicPr>
          <p:cNvPr id="12" name="Picture 11">
            <a:extLst>
              <a:ext uri="{FF2B5EF4-FFF2-40B4-BE49-F238E27FC236}">
                <a16:creationId xmlns:a16="http://schemas.microsoft.com/office/drawing/2014/main" id="{0D7E0E15-8DE2-4E4C-8CA0-0010583CF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286" y="2134389"/>
            <a:ext cx="2883202" cy="534934"/>
          </a:xfrm>
          <a:prstGeom prst="rect">
            <a:avLst/>
          </a:prstGeom>
        </p:spPr>
      </p:pic>
      <p:sp>
        <p:nvSpPr>
          <p:cNvPr id="3" name="Rectangle 2">
            <a:extLst>
              <a:ext uri="{FF2B5EF4-FFF2-40B4-BE49-F238E27FC236}">
                <a16:creationId xmlns:a16="http://schemas.microsoft.com/office/drawing/2014/main" id="{F9B18519-5B8D-4738-BE51-A33548DD66FD}"/>
              </a:ext>
            </a:extLst>
          </p:cNvPr>
          <p:cNvSpPr/>
          <p:nvPr/>
        </p:nvSpPr>
        <p:spPr>
          <a:xfrm>
            <a:off x="1313896" y="3403848"/>
            <a:ext cx="10416240" cy="1569660"/>
          </a:xfrm>
          <a:prstGeom prst="rect">
            <a:avLst/>
          </a:prstGeom>
        </p:spPr>
        <p:txBody>
          <a:bodyPr wrap="square">
            <a:spAutoFit/>
          </a:bodyPr>
          <a:lstStyle/>
          <a:p>
            <a:pPr marL="285750" indent="-285750">
              <a:buFont typeface="Arial" panose="020B0604020202020204" pitchFamily="34" charset="0"/>
              <a:buChar char="•"/>
              <a:defRPr/>
            </a:pP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Be Creative </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think of the next must-have IoT concept and build it yourself!</a:t>
            </a:r>
            <a:endPar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a:buFont typeface="Arial" panose="020B0604020202020204" pitchFamily="34" charset="0"/>
              <a:buChar char="•"/>
              <a:defRPr/>
            </a:pP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Get Ready</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 </a:t>
            </a: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use the educational links in this presentation and grow your skills</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t>
            </a:r>
          </a:p>
          <a:p>
            <a:pPr marL="285750" lvl="0" indent="-285750">
              <a:buFont typeface="Arial" panose="020B0604020202020204" pitchFamily="34" charset="0"/>
              <a:buChar char="•"/>
              <a:defRPr/>
            </a:pP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Start Simple </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implement </a:t>
            </a: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a </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simple </a:t>
            </a:r>
            <a:r>
              <a:rPr lang="en-US" sz="1600" err="1">
                <a:solidFill>
                  <a:srgbClr val="FFFFFF"/>
                </a:solidFill>
                <a:latin typeface="Open Sans" panose="020B0606030504020204" pitchFamily="34" charset="0"/>
                <a:ea typeface="Open Sans" panose="020B0606030504020204" pitchFamily="34" charset="0"/>
                <a:cs typeface="Open Sans" panose="020B0606030504020204" pitchFamily="34" charset="0"/>
              </a:rPr>
              <a:t>PoC</a:t>
            </a: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 like</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 Weather Station or Health Device</a:t>
            </a:r>
          </a:p>
          <a:p>
            <a:pPr marL="285750" lvl="0" indent="-285750">
              <a:buFont typeface="Arial" panose="020B0604020202020204" pitchFamily="34" charset="0"/>
              <a:buChar char="•"/>
              <a:defRPr/>
            </a:pPr>
            <a:r>
              <a:rPr lang="en-US" sz="1600">
                <a:solidFill>
                  <a:srgbClr val="F3A53F"/>
                </a:solidFill>
                <a:latin typeface="Open Sans" panose="020B0606030504020204" pitchFamily="34" charset="0"/>
                <a:ea typeface="Open Sans" panose="020B0606030504020204" pitchFamily="34" charset="0"/>
                <a:cs typeface="Open Sans" panose="020B0606030504020204" pitchFamily="34" charset="0"/>
              </a:rPr>
              <a:t>Leverage</a:t>
            </a: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 a Platform </a:t>
            </a:r>
            <a:r>
              <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rPr>
              <a:t>– AWS IoT is a great platform to </a:t>
            </a:r>
            <a:r>
              <a:rPr lang="en-US" sz="1600">
                <a:solidFill>
                  <a:srgbClr val="FFFFFF"/>
                </a:solidFill>
                <a:latin typeface="Open Sans" panose="020B0606030504020204" pitchFamily="34" charset="0"/>
                <a:ea typeface="Open Sans" panose="020B0606030504020204" pitchFamily="34" charset="0"/>
                <a:cs typeface="Open Sans" panose="020B0606030504020204" pitchFamily="34" charset="0"/>
              </a:rPr>
              <a:t>learn and use</a:t>
            </a:r>
            <a:endParaRPr lang="en-US" sz="16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marL="285750" lvl="0" indent="-285750">
              <a:buFont typeface="Arial" panose="020B0604020202020204" pitchFamily="34" charset="0"/>
              <a:buChar char="•"/>
              <a:defRPr/>
            </a:pP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Check Out </a:t>
            </a:r>
            <a:r>
              <a:rPr lang="en-US" sz="1600">
                <a:solidFill>
                  <a:srgbClr val="F3A53F"/>
                </a:solidFill>
                <a:latin typeface="Open Sans" panose="020B0606030504020204" pitchFamily="34" charset="0"/>
                <a:ea typeface="Open Sans" panose="020B0606030504020204" pitchFamily="34" charset="0"/>
                <a:cs typeface="Open Sans" panose="020B0606030504020204" pitchFamily="34" charset="0"/>
              </a:rPr>
              <a:t>My Project</a:t>
            </a:r>
            <a:r>
              <a:rPr lang="en-US" sz="1600" dirty="0">
                <a:solidFill>
                  <a:srgbClr val="F3A53F"/>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 </a:t>
            </a:r>
            <a:r>
              <a:rPr lang="en-US" sz="1500" u="sng"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https://github.com/orgs/cleanslate-technology-group/aws-iot-weather-station</a:t>
            </a:r>
          </a:p>
          <a:p>
            <a:pPr marL="285750" lvl="0" indent="-285750">
              <a:buFont typeface="Arial" panose="020B0604020202020204" pitchFamily="34" charset="0"/>
              <a:buChar char="•"/>
              <a:defRPr/>
            </a:pPr>
            <a:endParaRPr lang="en-US"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83876B76-9458-F44A-9BEC-89C34F4194D3}"/>
              </a:ext>
            </a:extLst>
          </p:cNvPr>
          <p:cNvSpPr/>
          <p:nvPr/>
        </p:nvSpPr>
        <p:spPr>
          <a:xfrm>
            <a:off x="4242816" y="5907024"/>
            <a:ext cx="3649980" cy="646331"/>
          </a:xfrm>
          <a:prstGeom prst="rect">
            <a:avLst/>
          </a:prstGeom>
        </p:spPr>
        <p:txBody>
          <a:bodyPr wrap="square">
            <a:spAutoFit/>
          </a:bodyPr>
          <a:lstStyle/>
          <a:p>
            <a:pPr algn="ctr"/>
            <a:r>
              <a:rPr lang="en-US" sz="3600" dirty="0">
                <a:solidFill>
                  <a:srgbClr val="F7A53F"/>
                </a:solidFill>
                <a:latin typeface="Open Sans Light" panose="020B0306030504020204" pitchFamily="34" charset="0"/>
                <a:ea typeface="Open Sans Light" panose="020B0306030504020204" pitchFamily="34" charset="0"/>
                <a:cs typeface="Open Sans Light" panose="020B0306030504020204" pitchFamily="34" charset="0"/>
              </a:rPr>
              <a:t>THANK</a:t>
            </a:r>
            <a:r>
              <a:rPr lang="en-US" sz="3600" b="1" dirty="0">
                <a:solidFill>
                  <a:srgbClr val="F7A53F"/>
                </a:solidFill>
                <a:latin typeface="Open Sans" panose="020B0606030504020204" pitchFamily="34" charset="0"/>
                <a:ea typeface="Open Sans" panose="020B0606030504020204" pitchFamily="34" charset="0"/>
                <a:cs typeface="Open Sans" panose="020B0606030504020204" pitchFamily="34" charset="0"/>
              </a:rPr>
              <a:t> </a:t>
            </a:r>
            <a:r>
              <a:rPr lang="en-US" sz="3600" b="1" dirty="0">
                <a:solidFill>
                  <a:srgbClr val="F7A53F"/>
                </a:solidFill>
                <a:latin typeface="Open Sans Semibold" panose="020B0606030504020204" pitchFamily="34" charset="0"/>
                <a:ea typeface="Open Sans Semibold" panose="020B0606030504020204" pitchFamily="34" charset="0"/>
                <a:cs typeface="Open Sans Semibold" panose="020B0606030504020204" pitchFamily="34" charset="0"/>
              </a:rPr>
              <a:t>YOU</a:t>
            </a:r>
          </a:p>
        </p:txBody>
      </p:sp>
      <p:grpSp>
        <p:nvGrpSpPr>
          <p:cNvPr id="19" name="Group 18">
            <a:extLst>
              <a:ext uri="{FF2B5EF4-FFF2-40B4-BE49-F238E27FC236}">
                <a16:creationId xmlns:a16="http://schemas.microsoft.com/office/drawing/2014/main" id="{255E00FC-ECE2-0942-BF92-EF0BBEEE22F0}"/>
              </a:ext>
            </a:extLst>
          </p:cNvPr>
          <p:cNvGrpSpPr/>
          <p:nvPr/>
        </p:nvGrpSpPr>
        <p:grpSpPr>
          <a:xfrm>
            <a:off x="1082048" y="6025896"/>
            <a:ext cx="10065988" cy="438583"/>
            <a:chOff x="1374504" y="4883344"/>
            <a:chExt cx="8182516" cy="388429"/>
          </a:xfrm>
        </p:grpSpPr>
        <p:sp>
          <p:nvSpPr>
            <p:cNvPr id="20" name="TextBox 19">
              <a:extLst>
                <a:ext uri="{FF2B5EF4-FFF2-40B4-BE49-F238E27FC236}">
                  <a16:creationId xmlns:a16="http://schemas.microsoft.com/office/drawing/2014/main" id="{3C201DF7-5547-C743-8A06-CA172CE42A63}"/>
                </a:ext>
              </a:extLst>
            </p:cNvPr>
            <p:cNvSpPr txBox="1"/>
            <p:nvPr/>
          </p:nvSpPr>
          <p:spPr>
            <a:xfrm>
              <a:off x="7800541" y="4883345"/>
              <a:ext cx="1756479" cy="388428"/>
            </a:xfrm>
            <a:prstGeom prst="rect">
              <a:avLst/>
            </a:prstGeom>
            <a:noFill/>
          </p:spPr>
          <p:txBody>
            <a:bodyPr wrap="square" rtlCol="0">
              <a:spAutoFit/>
            </a:bodyPr>
            <a:lstStyle/>
            <a:p>
              <a:pPr algn="ctr"/>
              <a:r>
                <a:rPr lang="en-US" sz="1200" dirty="0">
                  <a:solidFill>
                    <a:srgbClr val="F7A53F"/>
                  </a:solidFill>
                  <a:latin typeface="Open Sans" panose="020B0606030504020204" pitchFamily="34" charset="0"/>
                  <a:ea typeface="Open Sans" panose="020B0606030504020204" pitchFamily="34" charset="0"/>
                  <a:cs typeface="Open Sans" panose="020B0606030504020204" pitchFamily="34" charset="0"/>
                </a:rPr>
                <a:t>Chris Konow</a:t>
              </a:r>
              <a:br>
                <a:rPr lang="en-US" sz="1200" dirty="0">
                  <a:solidFill>
                    <a:srgbClr val="F7A53F"/>
                  </a:solidFill>
                  <a:latin typeface="Open Sans" panose="020B0606030504020204" pitchFamily="34" charset="0"/>
                  <a:ea typeface="Open Sans" panose="020B0606030504020204" pitchFamily="34" charset="0"/>
                  <a:cs typeface="Open Sans" panose="020B0606030504020204" pitchFamily="34" charset="0"/>
                </a:rPr>
              </a:br>
              <a:r>
                <a:rPr lang="en-US" sz="105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chris.konow@cleanslatetg.com</a:t>
              </a:r>
            </a:p>
          </p:txBody>
        </p:sp>
        <p:sp>
          <p:nvSpPr>
            <p:cNvPr id="21" name="TextBox 20">
              <a:extLst>
                <a:ext uri="{FF2B5EF4-FFF2-40B4-BE49-F238E27FC236}">
                  <a16:creationId xmlns:a16="http://schemas.microsoft.com/office/drawing/2014/main" id="{BF92B319-8B57-A44B-80FF-A089E27F2756}"/>
                </a:ext>
              </a:extLst>
            </p:cNvPr>
            <p:cNvSpPr txBox="1"/>
            <p:nvPr/>
          </p:nvSpPr>
          <p:spPr>
            <a:xfrm>
              <a:off x="1374504" y="4883344"/>
              <a:ext cx="2046587" cy="388429"/>
            </a:xfrm>
            <a:prstGeom prst="rect">
              <a:avLst/>
            </a:prstGeom>
            <a:noFill/>
          </p:spPr>
          <p:txBody>
            <a:bodyPr wrap="square" rtlCol="0">
              <a:spAutoFit/>
            </a:bodyPr>
            <a:lstStyle/>
            <a:p>
              <a:pPr algn="ctr"/>
              <a:r>
                <a:rPr lang="en-US" sz="1200" dirty="0">
                  <a:solidFill>
                    <a:srgbClr val="F7A53F"/>
                  </a:solidFill>
                  <a:latin typeface="Open Sans" panose="020B0606030504020204" pitchFamily="34" charset="0"/>
                  <a:ea typeface="Open Sans" panose="020B0606030504020204" pitchFamily="34" charset="0"/>
                  <a:cs typeface="Open Sans" panose="020B0606030504020204" pitchFamily="34" charset="0"/>
                </a:rPr>
                <a:t>Darren Mills</a:t>
              </a:r>
              <a:br>
                <a:rPr lang="en-US" sz="1200" dirty="0">
                  <a:solidFill>
                    <a:srgbClr val="F7A53F"/>
                  </a:solidFill>
                  <a:latin typeface="Open Sans" panose="020B0606030504020204" pitchFamily="34" charset="0"/>
                  <a:ea typeface="Open Sans" panose="020B0606030504020204" pitchFamily="34" charset="0"/>
                  <a:cs typeface="Open Sans" panose="020B0606030504020204" pitchFamily="34" charset="0"/>
                </a:rPr>
              </a:br>
              <a:r>
                <a:rPr lang="en-US" sz="105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darren.mills@cleanslatetg.com</a:t>
              </a:r>
              <a:endParaRPr lang="en-US"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2" name="TextBox 21">
            <a:extLst>
              <a:ext uri="{FF2B5EF4-FFF2-40B4-BE49-F238E27FC236}">
                <a16:creationId xmlns:a16="http://schemas.microsoft.com/office/drawing/2014/main" id="{7F63921B-A9A1-5449-B726-9DD6A7474057}"/>
              </a:ext>
            </a:extLst>
          </p:cNvPr>
          <p:cNvSpPr txBox="1"/>
          <p:nvPr/>
        </p:nvSpPr>
        <p:spPr>
          <a:xfrm>
            <a:off x="4553043" y="2019258"/>
            <a:ext cx="6156671" cy="830997"/>
          </a:xfrm>
          <a:prstGeom prst="rect">
            <a:avLst/>
          </a:prstGeom>
          <a:noFill/>
        </p:spPr>
        <p:txBody>
          <a:bodyPr wrap="square" rtlCol="0">
            <a:spAutoFit/>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CleanSlate Technology Group is an AWS Advanced Partner specializing in Application Modernization using Cloud-based technologies.</a:t>
            </a:r>
          </a:p>
          <a:p>
            <a:endPar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1200" b="1" dirty="0">
                <a:solidFill>
                  <a:schemeClr val="bg1"/>
                </a:solidFill>
                <a:latin typeface="Open Sans Semibold" panose="020B0604020202020204" charset="0"/>
                <a:ea typeface="Open Sans Semibold" panose="020B0604020202020204" charset="0"/>
                <a:cs typeface="Open Sans Semibold" panose="020B0604020202020204" charset="0"/>
              </a:rPr>
              <a:t>Contact us to help you on your IoT Journey!</a:t>
            </a:r>
          </a:p>
        </p:txBody>
      </p:sp>
      <p:pic>
        <p:nvPicPr>
          <p:cNvPr id="5" name="Picture 4">
            <a:extLst>
              <a:ext uri="{FF2B5EF4-FFF2-40B4-BE49-F238E27FC236}">
                <a16:creationId xmlns:a16="http://schemas.microsoft.com/office/drawing/2014/main" id="{3D0930BC-9AE9-C740-AE8A-E0751CB32B76}"/>
              </a:ext>
            </a:extLst>
          </p:cNvPr>
          <p:cNvPicPr>
            <a:picLocks/>
          </p:cNvPicPr>
          <p:nvPr/>
        </p:nvPicPr>
        <p:blipFill>
          <a:blip r:embed="rId4"/>
          <a:stretch>
            <a:fillRect/>
          </a:stretch>
        </p:blipFill>
        <p:spPr>
          <a:xfrm rot="16200000">
            <a:off x="4122103" y="2425613"/>
            <a:ext cx="685800" cy="18288"/>
          </a:xfrm>
          <a:prstGeom prst="rect">
            <a:avLst/>
          </a:prstGeom>
        </p:spPr>
      </p:pic>
    </p:spTree>
    <p:extLst>
      <p:ext uri="{BB962C8B-B14F-4D97-AF65-F5344CB8AC3E}">
        <p14:creationId xmlns:p14="http://schemas.microsoft.com/office/powerpoint/2010/main" val="25589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IOT </a:t>
            </a:r>
            <a:r>
              <a:rPr lang="en-US" dirty="0">
                <a:ea typeface="Open Sans Semibold" panose="020B0606030504020204" pitchFamily="34" charset="0"/>
                <a:cs typeface="Open Sans Semibold" panose="020B0606030504020204" pitchFamily="34" charset="0"/>
              </a:rPr>
              <a:t>Fun Facts</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199" y="1284646"/>
            <a:ext cx="7556864" cy="4515263"/>
          </a:xfrm>
        </p:spPr>
        <p:txBody>
          <a:bodyPr>
            <a:normAutofit/>
          </a:bodyPr>
          <a:lstStyle/>
          <a:p>
            <a:r>
              <a:rPr lang="en-US" sz="2000" dirty="0"/>
              <a:t>The first </a:t>
            </a:r>
            <a:r>
              <a:rPr lang="en-US" sz="2000"/>
              <a:t>IoT</a:t>
            </a:r>
            <a:r>
              <a:rPr lang="en-US" sz="2000" dirty="0"/>
              <a:t> device was a Coke vending machine at Carnegie Mellon University in 1982. It was connected to the internet and reported the inventory and temperature of the drinks.  It was later followed up in 1989 with an Internet managed Toaster for a conference, by John </a:t>
            </a:r>
            <a:r>
              <a:rPr lang="en-US" sz="2000" dirty="0" err="1"/>
              <a:t>Romkey</a:t>
            </a:r>
            <a:r>
              <a:rPr lang="en-US" sz="2000" dirty="0"/>
              <a:t>.</a:t>
            </a:r>
          </a:p>
          <a:p>
            <a:endParaRPr lang="en-US" sz="2000" dirty="0"/>
          </a:p>
          <a:p>
            <a:r>
              <a:rPr lang="en-US" sz="2000" dirty="0"/>
              <a:t>The term “Internet of Things” was coined in 1999 by Kevin Ashton from MIT, by accident when used as the title of a presentation.  He later thought “Internet for Things” was a better fit, but the name had stuck.</a:t>
            </a:r>
          </a:p>
          <a:p>
            <a:endParaRPr lang="en-US" sz="2000" dirty="0"/>
          </a:p>
          <a:p>
            <a:r>
              <a:rPr lang="en-US" sz="2000"/>
              <a:t>Currently, there</a:t>
            </a:r>
            <a:r>
              <a:rPr lang="en-US" sz="2000" dirty="0"/>
              <a:t> are more IoT devices connected to the Internet than the World population</a:t>
            </a:r>
          </a:p>
          <a:p>
            <a:endParaRPr lang="en-US" sz="2000" dirty="0"/>
          </a:p>
          <a:p>
            <a:endParaRPr lang="en-US" sz="2000" dirty="0"/>
          </a:p>
        </p:txBody>
      </p:sp>
      <p:pic>
        <p:nvPicPr>
          <p:cNvPr id="2052" name="Picture 4">
            <a:extLst>
              <a:ext uri="{FF2B5EF4-FFF2-40B4-BE49-F238E27FC236}">
                <a16:creationId xmlns:a16="http://schemas.microsoft.com/office/drawing/2014/main" id="{AC3D5DBB-4F16-448F-A9C8-6AF7291E3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1284646"/>
            <a:ext cx="2286000" cy="17145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6" name="Picture 8" descr="Internet Toaster, Simon Hackett, Internet History">
            <a:extLst>
              <a:ext uri="{FF2B5EF4-FFF2-40B4-BE49-F238E27FC236}">
                <a16:creationId xmlns:a16="http://schemas.microsoft.com/office/drawing/2014/main" id="{BE7734A6-BB56-4DC3-953F-D5663497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0" y="3385825"/>
            <a:ext cx="2286000" cy="293702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462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2985-28DB-E64B-96D0-566FFCB09426}"/>
              </a:ext>
            </a:extLst>
          </p:cNvPr>
          <p:cNvSpPr>
            <a:spLocks noGrp="1"/>
          </p:cNvSpPr>
          <p:nvPr>
            <p:ph type="title"/>
          </p:nvPr>
        </p:nvSpPr>
        <p:spPr>
          <a:xfrm>
            <a:off x="838200" y="497711"/>
            <a:ext cx="10515600" cy="930250"/>
          </a:xfrm>
        </p:spPr>
        <p:txBody>
          <a:bodyPr>
            <a:normAutofit/>
          </a:bodyPr>
          <a:lstStyle/>
          <a:p>
            <a:r>
              <a:rPr lang="en-US" sz="3600">
                <a:latin typeface="Open Sans Light" panose="020B0306030504020204" pitchFamily="34" charset="0"/>
                <a:ea typeface="Open Sans Light" panose="020B0306030504020204" pitchFamily="34" charset="0"/>
                <a:cs typeface="Open Sans Light" panose="020B0306030504020204" pitchFamily="34" charset="0"/>
              </a:rPr>
              <a:t>our offer to</a:t>
            </a:r>
            <a:r>
              <a:rPr lang="en-US" sz="3600"/>
              <a:t> </a:t>
            </a:r>
            <a:r>
              <a:rPr lang="en-US" sz="3600" b="1">
                <a:latin typeface="Open Sans Semibold" panose="020B0606030504020204" pitchFamily="34" charset="0"/>
                <a:ea typeface="Open Sans Semibold" panose="020B0606030504020204" pitchFamily="34" charset="0"/>
                <a:cs typeface="Open Sans Semibold" panose="020B0606030504020204" pitchFamily="34" charset="0"/>
              </a:rPr>
              <a:t>You</a:t>
            </a:r>
          </a:p>
        </p:txBody>
      </p:sp>
      <p:pic>
        <p:nvPicPr>
          <p:cNvPr id="12" name="Picture 11">
            <a:extLst>
              <a:ext uri="{FF2B5EF4-FFF2-40B4-BE49-F238E27FC236}">
                <a16:creationId xmlns:a16="http://schemas.microsoft.com/office/drawing/2014/main" id="{0D7E0E15-8DE2-4E4C-8CA0-0010583CF5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3046" y="1964593"/>
            <a:ext cx="3112442" cy="577466"/>
          </a:xfrm>
          <a:prstGeom prst="rect">
            <a:avLst/>
          </a:prstGeom>
        </p:spPr>
      </p:pic>
      <p:sp>
        <p:nvSpPr>
          <p:cNvPr id="3" name="Rectangle 2">
            <a:extLst>
              <a:ext uri="{FF2B5EF4-FFF2-40B4-BE49-F238E27FC236}">
                <a16:creationId xmlns:a16="http://schemas.microsoft.com/office/drawing/2014/main" id="{F9B18519-5B8D-4738-BE51-A33548DD66FD}"/>
              </a:ext>
            </a:extLst>
          </p:cNvPr>
          <p:cNvSpPr/>
          <p:nvPr/>
        </p:nvSpPr>
        <p:spPr>
          <a:xfrm>
            <a:off x="1419110" y="3979158"/>
            <a:ext cx="9541353" cy="2031325"/>
          </a:xfrm>
          <a:prstGeom prst="rect">
            <a:avLst/>
          </a:prstGeom>
        </p:spPr>
        <p:txBody>
          <a:bodyPr wrap="square" anchor="t">
            <a:spAutoFit/>
          </a:bodyPr>
          <a:lstStyle/>
          <a:p>
            <a:pPr lvl="0">
              <a:defRPr/>
            </a:pPr>
            <a:r>
              <a:rPr lang="en-US">
                <a:solidFill>
                  <a:srgbClr val="F3A53F"/>
                </a:solidFill>
                <a:latin typeface="Open Sans Semibold" panose="020B0706030804020204" pitchFamily="34" charset="0"/>
                <a:ea typeface="Open Sans Semibold" panose="020B0706030804020204" pitchFamily="34" charset="0"/>
                <a:cs typeface="Open Sans Semibold" panose="020B0706030804020204" pitchFamily="34" charset="0"/>
              </a:rPr>
              <a:t>Cloud Optimization Assessment with </a:t>
            </a:r>
            <a:r>
              <a:rPr lang="en-US" err="1">
                <a:solidFill>
                  <a:srgbClr val="F3A53F"/>
                </a:solidFill>
                <a:latin typeface="Open Sans Semibold" panose="020B0706030804020204" pitchFamily="34" charset="0"/>
                <a:ea typeface="Open Sans Semibold" panose="020B0706030804020204" pitchFamily="34" charset="0"/>
                <a:cs typeface="Open Sans Semibold" panose="020B0706030804020204" pitchFamily="34" charset="0"/>
              </a:rPr>
              <a:t>CloudCheckr</a:t>
            </a:r>
            <a:r>
              <a:rPr lang="en-US">
                <a:solidFill>
                  <a:srgbClr val="F3A53F"/>
                </a:solidFill>
                <a:latin typeface="Open Sans"/>
                <a:ea typeface="Open Sans"/>
                <a:cs typeface="Open Sans"/>
              </a:rPr>
              <a:t> </a:t>
            </a:r>
            <a:r>
              <a:rPr lang="en-US">
                <a:solidFill>
                  <a:srgbClr val="FFFFFF"/>
                </a:solidFill>
                <a:latin typeface="Open Sans"/>
                <a:ea typeface="Open Sans"/>
                <a:cs typeface="Open Sans"/>
              </a:rPr>
              <a:t>- </a:t>
            </a:r>
            <a:r>
              <a:rPr lang="en-US">
                <a:solidFill>
                  <a:schemeClr val="bg1"/>
                </a:solidFill>
                <a:latin typeface="Open Sans"/>
                <a:ea typeface="Open Sans"/>
                <a:cs typeface="Open Sans"/>
              </a:rPr>
              <a:t>This evaluation will provide key recommendations for cloud cost optimization that will result in immediate savings opportunities – </a:t>
            </a:r>
            <a:r>
              <a:rPr lang="en-US" b="1">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up to 30% cost savings</a:t>
            </a:r>
            <a:endParaRPr lang="en-US" b="1">
              <a:solidFill>
                <a:schemeClr val="bg1"/>
              </a:solidFill>
              <a:latin typeface="Open Sans"/>
              <a:ea typeface="Open Sans"/>
              <a:cs typeface="Open Sans"/>
            </a:endParaRPr>
          </a:p>
          <a:p>
            <a:pPr lvl="0">
              <a:defRPr/>
            </a:pPr>
            <a:endParaRPr lang="en-US">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a:solidFill>
                  <a:srgbClr val="F3A53F"/>
                </a:solidFill>
                <a:latin typeface="Open Sans Semibold" panose="020B0706030804020204" pitchFamily="34" charset="0"/>
                <a:ea typeface="Open Sans Semibold" panose="020B0706030804020204" pitchFamily="34" charset="0"/>
                <a:cs typeface="Open Sans Semibold" panose="020B0706030804020204" pitchFamily="34" charset="0"/>
              </a:rPr>
              <a:t>Cloud Strategic Planning Workshop</a:t>
            </a:r>
            <a:r>
              <a:rPr lang="en-US">
                <a:solidFill>
                  <a:srgbClr val="F3A53F"/>
                </a:solidFill>
                <a:latin typeface="Open Sans"/>
                <a:ea typeface="Open Sans"/>
                <a:cs typeface="Open Sans"/>
              </a:rPr>
              <a:t> </a:t>
            </a:r>
            <a:r>
              <a:rPr lang="en-US">
                <a:solidFill>
                  <a:srgbClr val="FFFFFF"/>
                </a:solidFill>
                <a:latin typeface="Open Sans"/>
                <a:ea typeface="Open Sans"/>
                <a:cs typeface="Open Sans"/>
              </a:rPr>
              <a:t>– </a:t>
            </a:r>
            <a:r>
              <a:rPr lang="en-US">
                <a:solidFill>
                  <a:schemeClr val="bg1"/>
                </a:solidFill>
                <a:latin typeface="Open Sans"/>
                <a:ea typeface="Open Sans"/>
                <a:cs typeface="Open Sans"/>
              </a:rPr>
              <a:t>This workshop will introduce our proven Cloud Strategic Planning Framework and highlight the steps necessary to achieve successful cloud adoption including implementation of Cloud Architecture, Security, and Dev/Ops</a:t>
            </a:r>
          </a:p>
        </p:txBody>
      </p:sp>
      <p:sp>
        <p:nvSpPr>
          <p:cNvPr id="22" name="TextBox 21">
            <a:extLst>
              <a:ext uri="{FF2B5EF4-FFF2-40B4-BE49-F238E27FC236}">
                <a16:creationId xmlns:a16="http://schemas.microsoft.com/office/drawing/2014/main" id="{7F63921B-A9A1-5449-B726-9DD6A7474057}"/>
              </a:ext>
            </a:extLst>
          </p:cNvPr>
          <p:cNvSpPr txBox="1"/>
          <p:nvPr/>
        </p:nvSpPr>
        <p:spPr>
          <a:xfrm>
            <a:off x="4553043" y="1984234"/>
            <a:ext cx="6244636" cy="584775"/>
          </a:xfrm>
          <a:prstGeom prst="rect">
            <a:avLst/>
          </a:prstGeom>
          <a:noFill/>
        </p:spPr>
        <p:txBody>
          <a:bodyPr wrap="square" rtlCol="0" anchor="t">
            <a:spAutoFit/>
          </a:bodyPr>
          <a:lstStyle/>
          <a:p>
            <a:r>
              <a:rPr lang="en-US" sz="1600" dirty="0">
                <a:solidFill>
                  <a:schemeClr val="bg1"/>
                </a:solidFill>
                <a:latin typeface="Open Sans Light"/>
                <a:ea typeface="Open Sans Light"/>
                <a:cs typeface="Open Sans Light"/>
              </a:rPr>
              <a:t>As a </a:t>
            </a:r>
            <a:r>
              <a:rPr lang="en-US" sz="1600" b="1" dirty="0">
                <a:solidFill>
                  <a:schemeClr val="bg1"/>
                </a:solidFill>
                <a:latin typeface="Open Sans Light"/>
                <a:ea typeface="Open Sans Light"/>
                <a:cs typeface="Open Sans Light"/>
              </a:rPr>
              <a:t>THANK YOU </a:t>
            </a:r>
            <a:r>
              <a:rPr lang="en-US" sz="1600" dirty="0">
                <a:solidFill>
                  <a:schemeClr val="bg1"/>
                </a:solidFill>
                <a:latin typeface="Open Sans Light"/>
                <a:ea typeface="Open Sans Light"/>
                <a:cs typeface="Open Sans Light"/>
              </a:rPr>
              <a:t>for attending one of our speaking sessions, connect with us on our </a:t>
            </a:r>
            <a:r>
              <a:rPr lang="en-US" sz="1600" b="1" dirty="0">
                <a:solidFill>
                  <a:schemeClr val="bg1"/>
                </a:solidFill>
                <a:latin typeface="Open Sans Light"/>
                <a:ea typeface="Open Sans Light"/>
                <a:cs typeface="Open Sans Light"/>
              </a:rPr>
              <a:t>Slack Channel </a:t>
            </a:r>
            <a:r>
              <a:rPr lang="en-US" sz="1600" dirty="0">
                <a:solidFill>
                  <a:schemeClr val="bg1"/>
                </a:solidFill>
                <a:latin typeface="Open Sans Light"/>
                <a:ea typeface="Open Sans Light"/>
                <a:cs typeface="Open Sans Light"/>
              </a:rPr>
              <a:t>for one of the offers below.</a:t>
            </a:r>
          </a:p>
        </p:txBody>
      </p:sp>
      <p:pic>
        <p:nvPicPr>
          <p:cNvPr id="5" name="Picture 4">
            <a:extLst>
              <a:ext uri="{FF2B5EF4-FFF2-40B4-BE49-F238E27FC236}">
                <a16:creationId xmlns:a16="http://schemas.microsoft.com/office/drawing/2014/main" id="{3D0930BC-9AE9-C740-AE8A-E0751CB32B76}"/>
              </a:ext>
            </a:extLst>
          </p:cNvPr>
          <p:cNvPicPr>
            <a:picLocks/>
          </p:cNvPicPr>
          <p:nvPr/>
        </p:nvPicPr>
        <p:blipFill>
          <a:blip r:embed="rId4"/>
          <a:stretch>
            <a:fillRect/>
          </a:stretch>
        </p:blipFill>
        <p:spPr>
          <a:xfrm rot="16200000">
            <a:off x="4122103" y="2298349"/>
            <a:ext cx="685800" cy="18288"/>
          </a:xfrm>
          <a:prstGeom prst="rect">
            <a:avLst/>
          </a:prstGeom>
        </p:spPr>
      </p:pic>
      <p:sp>
        <p:nvSpPr>
          <p:cNvPr id="7" name="Rectangle 6">
            <a:extLst>
              <a:ext uri="{FF2B5EF4-FFF2-40B4-BE49-F238E27FC236}">
                <a16:creationId xmlns:a16="http://schemas.microsoft.com/office/drawing/2014/main" id="{136EF7BB-72D1-41CE-BFF1-943971688B7C}"/>
              </a:ext>
            </a:extLst>
          </p:cNvPr>
          <p:cNvSpPr/>
          <p:nvPr/>
        </p:nvSpPr>
        <p:spPr>
          <a:xfrm>
            <a:off x="1231537" y="3038056"/>
            <a:ext cx="9728926" cy="523220"/>
          </a:xfrm>
          <a:prstGeom prst="rect">
            <a:avLst/>
          </a:prstGeom>
        </p:spPr>
        <p:txBody>
          <a:bodyPr wrap="square">
            <a:spAutoFit/>
          </a:bodyPr>
          <a:lstStyle/>
          <a:p>
            <a:pPr lvl="0" algn="ctr">
              <a:defRPr/>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#sponsor-</a:t>
            </a:r>
            <a:r>
              <a:rPr lang="en-US" sz="28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cleanslate</a:t>
            </a:r>
            <a:endPar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6475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IOT </a:t>
            </a:r>
            <a:r>
              <a:rPr lang="en-US" b="1" dirty="0">
                <a:ea typeface="Open Sans Semibold" panose="020B0606030504020204" pitchFamily="34" charset="0"/>
                <a:cs typeface="Open Sans Semibold" panose="020B0606030504020204" pitchFamily="34" charset="0"/>
              </a:rPr>
              <a:t>In the market</a:t>
            </a:r>
          </a:p>
        </p:txBody>
      </p:sp>
      <p:pic>
        <p:nvPicPr>
          <p:cNvPr id="4" name="Picture 3">
            <a:extLst>
              <a:ext uri="{FF2B5EF4-FFF2-40B4-BE49-F238E27FC236}">
                <a16:creationId xmlns:a16="http://schemas.microsoft.com/office/drawing/2014/main" id="{6D7AA541-5A2F-4823-A2B9-CE6C1C6135EC}"/>
              </a:ext>
            </a:extLst>
          </p:cNvPr>
          <p:cNvPicPr>
            <a:picLocks noChangeAspect="1"/>
          </p:cNvPicPr>
          <p:nvPr/>
        </p:nvPicPr>
        <p:blipFill>
          <a:blip r:embed="rId3"/>
          <a:stretch>
            <a:fillRect/>
          </a:stretch>
        </p:blipFill>
        <p:spPr>
          <a:xfrm>
            <a:off x="838200" y="1226055"/>
            <a:ext cx="7650547" cy="5284774"/>
          </a:xfrm>
          <a:prstGeom prst="rect">
            <a:avLst/>
          </a:prstGeom>
          <a:ln>
            <a:solidFill>
              <a:schemeClr val="tx1"/>
            </a:solidFill>
          </a:ln>
          <a:effectLst/>
        </p:spPr>
      </p:pic>
      <p:sp>
        <p:nvSpPr>
          <p:cNvPr id="5" name="Content Placeholder 2">
            <a:extLst>
              <a:ext uri="{FF2B5EF4-FFF2-40B4-BE49-F238E27FC236}">
                <a16:creationId xmlns:a16="http://schemas.microsoft.com/office/drawing/2014/main" id="{785C9AC9-C84C-4737-A7BC-3256ECB90292}"/>
              </a:ext>
            </a:extLst>
          </p:cNvPr>
          <p:cNvSpPr>
            <a:spLocks noGrp="1"/>
          </p:cNvSpPr>
          <p:nvPr>
            <p:ph idx="1"/>
          </p:nvPr>
        </p:nvSpPr>
        <p:spPr>
          <a:xfrm>
            <a:off x="8828382" y="1592033"/>
            <a:ext cx="3363618" cy="4552817"/>
          </a:xfrm>
        </p:spPr>
        <p:txBody>
          <a:bodyPr>
            <a:normAutofit/>
          </a:bodyPr>
          <a:lstStyle/>
          <a:p>
            <a:pPr marL="0" indent="0">
              <a:buNone/>
            </a:pPr>
            <a:r>
              <a:rPr lang="en-US" sz="2400" b="1" dirty="0">
                <a:latin typeface="Open Sans Semibold" panose="020B0604020202020204" charset="0"/>
                <a:ea typeface="Open Sans Semibold" panose="020B0604020202020204" charset="0"/>
                <a:cs typeface="Open Sans Semibold" panose="020B0604020202020204" charset="0"/>
              </a:rPr>
              <a:t>“Things” Deployed</a:t>
            </a:r>
          </a:p>
          <a:p>
            <a:r>
              <a:rPr lang="en-US" sz="2000" b="1" dirty="0"/>
              <a:t>2018</a:t>
            </a:r>
            <a:r>
              <a:rPr lang="en-US" sz="2000" dirty="0"/>
              <a:t> – 7 Billion</a:t>
            </a:r>
          </a:p>
          <a:p>
            <a:r>
              <a:rPr lang="en-US" sz="2000" b="1" dirty="0"/>
              <a:t>2019</a:t>
            </a:r>
            <a:r>
              <a:rPr lang="en-US" sz="2000" dirty="0"/>
              <a:t> – 26 Billion</a:t>
            </a:r>
          </a:p>
          <a:p>
            <a:r>
              <a:rPr lang="en-US" sz="2000" b="1" dirty="0"/>
              <a:t>2020</a:t>
            </a:r>
            <a:r>
              <a:rPr lang="en-US" sz="2000" dirty="0"/>
              <a:t> – 31 Billion</a:t>
            </a:r>
          </a:p>
          <a:p>
            <a:pPr marL="0" indent="0">
              <a:buNone/>
            </a:pPr>
            <a:endParaRPr lang="en-US" sz="2400" dirty="0"/>
          </a:p>
          <a:p>
            <a:pPr marL="0" indent="0">
              <a:buNone/>
            </a:pPr>
            <a:r>
              <a:rPr lang="en-US" sz="2400" b="1" dirty="0">
                <a:latin typeface="Open Sans Semibold" panose="020B0604020202020204" charset="0"/>
                <a:ea typeface="Open Sans Semibold" panose="020B0604020202020204" charset="0"/>
                <a:cs typeface="Open Sans Semibold" panose="020B0604020202020204" charset="0"/>
              </a:rPr>
              <a:t>Top Industries (2020)</a:t>
            </a:r>
          </a:p>
          <a:p>
            <a:r>
              <a:rPr lang="en-US" sz="2000" dirty="0"/>
              <a:t>Utilities</a:t>
            </a:r>
          </a:p>
          <a:p>
            <a:r>
              <a:rPr lang="en-US" sz="2000" dirty="0"/>
              <a:t>Security</a:t>
            </a:r>
          </a:p>
          <a:p>
            <a:r>
              <a:rPr lang="en-US" sz="2000" dirty="0"/>
              <a:t>Healthcare</a:t>
            </a:r>
          </a:p>
          <a:p>
            <a:r>
              <a:rPr lang="en-US" sz="2000" dirty="0"/>
              <a:t>Automotive</a:t>
            </a:r>
          </a:p>
          <a:p>
            <a:r>
              <a:rPr lang="en-US" sz="2000" dirty="0"/>
              <a:t>Consumer (Home)</a:t>
            </a:r>
          </a:p>
          <a:p>
            <a:endParaRPr lang="en-US" sz="2400" dirty="0"/>
          </a:p>
        </p:txBody>
      </p:sp>
    </p:spTree>
    <p:extLst>
      <p:ext uri="{BB962C8B-B14F-4D97-AF65-F5344CB8AC3E}">
        <p14:creationId xmlns:p14="http://schemas.microsoft.com/office/powerpoint/2010/main" val="247875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IoT </a:t>
            </a:r>
            <a:r>
              <a:rPr lang="en-US" dirty="0">
                <a:ea typeface="Open Sans Semibold" panose="020B0606030504020204" pitchFamily="34" charset="0"/>
                <a:cs typeface="Open Sans Semibold" panose="020B0606030504020204" pitchFamily="34" charset="0"/>
              </a:rPr>
              <a:t>Challenges</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838200" y="1269866"/>
            <a:ext cx="10515600" cy="4588622"/>
          </a:xfrm>
        </p:spPr>
        <p:txBody>
          <a:bodyPr>
            <a:normAutofit/>
          </a:bodyPr>
          <a:lstStyle/>
          <a:p>
            <a:pPr marL="0" indent="0" algn="ctr">
              <a:buNone/>
            </a:pPr>
            <a:r>
              <a:rPr lang="en-US" sz="2000" dirty="0"/>
              <a:t>Implementation is difficult due to the complex nature of the different </a:t>
            </a:r>
            <a:br>
              <a:rPr lang="en-US" sz="2000" dirty="0"/>
            </a:br>
            <a:r>
              <a:rPr lang="en-US" sz="2000" dirty="0"/>
              <a:t>components in the ecosystem of IoT</a:t>
            </a:r>
            <a:endParaRPr lang="en-US" sz="2000"/>
          </a:p>
        </p:txBody>
      </p:sp>
      <p:graphicFrame>
        <p:nvGraphicFramePr>
          <p:cNvPr id="5" name="Table 5">
            <a:extLst>
              <a:ext uri="{FF2B5EF4-FFF2-40B4-BE49-F238E27FC236}">
                <a16:creationId xmlns:a16="http://schemas.microsoft.com/office/drawing/2014/main" id="{EFC16C01-58DE-40CD-B4FC-4729CCE22BB1}"/>
              </a:ext>
            </a:extLst>
          </p:cNvPr>
          <p:cNvGraphicFramePr>
            <a:graphicFrameLocks noGrp="1"/>
          </p:cNvGraphicFramePr>
          <p:nvPr>
            <p:extLst>
              <p:ext uri="{D42A27DB-BD31-4B8C-83A1-F6EECF244321}">
                <p14:modId xmlns:p14="http://schemas.microsoft.com/office/powerpoint/2010/main" val="3927249324"/>
              </p:ext>
            </p:extLst>
          </p:nvPr>
        </p:nvGraphicFramePr>
        <p:xfrm>
          <a:off x="532435" y="2227094"/>
          <a:ext cx="11239020" cy="3144520"/>
        </p:xfrm>
        <a:graphic>
          <a:graphicData uri="http://schemas.openxmlformats.org/drawingml/2006/table">
            <a:tbl>
              <a:tblPr firstRow="1" bandRow="1">
                <a:tableStyleId>{5C22544A-7EE6-4342-B048-85BDC9FD1C3A}</a:tableStyleId>
              </a:tblPr>
              <a:tblGrid>
                <a:gridCol w="2247804">
                  <a:extLst>
                    <a:ext uri="{9D8B030D-6E8A-4147-A177-3AD203B41FA5}">
                      <a16:colId xmlns:a16="http://schemas.microsoft.com/office/drawing/2014/main" val="175588175"/>
                    </a:ext>
                  </a:extLst>
                </a:gridCol>
                <a:gridCol w="2247804">
                  <a:extLst>
                    <a:ext uri="{9D8B030D-6E8A-4147-A177-3AD203B41FA5}">
                      <a16:colId xmlns:a16="http://schemas.microsoft.com/office/drawing/2014/main" val="3915451393"/>
                    </a:ext>
                  </a:extLst>
                </a:gridCol>
                <a:gridCol w="2247804">
                  <a:extLst>
                    <a:ext uri="{9D8B030D-6E8A-4147-A177-3AD203B41FA5}">
                      <a16:colId xmlns:a16="http://schemas.microsoft.com/office/drawing/2014/main" val="514328278"/>
                    </a:ext>
                  </a:extLst>
                </a:gridCol>
                <a:gridCol w="2247804">
                  <a:extLst>
                    <a:ext uri="{9D8B030D-6E8A-4147-A177-3AD203B41FA5}">
                      <a16:colId xmlns:a16="http://schemas.microsoft.com/office/drawing/2014/main" val="109177319"/>
                    </a:ext>
                  </a:extLst>
                </a:gridCol>
                <a:gridCol w="2247804">
                  <a:extLst>
                    <a:ext uri="{9D8B030D-6E8A-4147-A177-3AD203B41FA5}">
                      <a16:colId xmlns:a16="http://schemas.microsoft.com/office/drawing/2014/main" val="1073396914"/>
                    </a:ext>
                  </a:extLst>
                </a:gridCol>
              </a:tblGrid>
              <a:tr h="370840">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Communication</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Security</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Presence Detection</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Power Consumption</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Bandwidth</a:t>
                      </a:r>
                    </a:p>
                  </a:txBody>
                  <a:tcPr anchor="ctr">
                    <a:solidFill>
                      <a:srgbClr val="0F7D94"/>
                    </a:solidFill>
                  </a:tcPr>
                </a:tc>
                <a:extLst>
                  <a:ext uri="{0D108BD9-81ED-4DB2-BD59-A6C34878D82A}">
                    <a16:rowId xmlns:a16="http://schemas.microsoft.com/office/drawing/2014/main" val="1931392414"/>
                  </a:ext>
                </a:extLst>
              </a:tr>
              <a:tr h="370840">
                <a:tc>
                  <a:txBody>
                    <a:bodyPr/>
                    <a:lstStyle/>
                    <a:p>
                      <a:pPr marL="285750" indent="-2857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Devices may be talking to a server to collect data, or the server may be talking to the devices, or maybe those devices are talking to one another. </a:t>
                      </a:r>
                      <a:b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needs to get from point A to point B quickly and reliably.</a:t>
                      </a:r>
                    </a:p>
                  </a:txBody>
                  <a:tcPr>
                    <a:solidFill>
                      <a:schemeClr val="bg1">
                        <a:lumMod val="85000"/>
                      </a:schemeClr>
                    </a:solidFill>
                  </a:tcPr>
                </a:tc>
                <a:tc>
                  <a:txBody>
                    <a:bodyPr/>
                    <a:lstStyle/>
                    <a:p>
                      <a:pPr marL="171450" indent="-171450" algn="l">
                        <a:buFont typeface="Arial" panose="020B0604020202020204" pitchFamily="34" charset="0"/>
                        <a:buChar char="•"/>
                      </a:pPr>
                      <a:r>
                        <a:rPr lang="en-US" sz="1100" b="1"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Authorization</a:t>
                      </a:r>
                      <a:r>
                        <a:rPr lang="en-US" sz="11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It’s essential to make sure that the IoT device and endpoint has proper authorization to send or receive the stream of data.</a:t>
                      </a:r>
                    </a:p>
                    <a:p>
                      <a:pPr marL="171450" indent="-171450" algn="l">
                        <a:buFont typeface="Arial" panose="020B0604020202020204" pitchFamily="34" charset="0"/>
                        <a:buChar char="•"/>
                      </a:pPr>
                      <a:endParaRPr lang="en-US" sz="11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100" b="1"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Open Ports</a:t>
                      </a:r>
                      <a:r>
                        <a:rPr lang="en-US" sz="11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Devices are vulnerable when listening to an open port out on the Internet.</a:t>
                      </a:r>
                    </a:p>
                    <a:p>
                      <a:pPr marL="171450" indent="-171450" algn="l">
                        <a:buFont typeface="Arial" panose="020B0604020202020204" pitchFamily="34" charset="0"/>
                        <a:buChar char="•"/>
                      </a:pPr>
                      <a:endParaRPr lang="en-US" sz="11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100" b="1"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Encryption</a:t>
                      </a:r>
                      <a:r>
                        <a:rPr lang="en-US" sz="11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Data should be encrypted between devices and endpoints.</a:t>
                      </a:r>
                    </a:p>
                    <a:p>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It’s important to know when an IoT device goes offline and when that device comes back online.</a:t>
                      </a: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IoT devices signaling and sending data between one another takes a toll on power and CPU consumption. </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With all this communication, you need minimal battery drain and low power consumption.</a:t>
                      </a: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Bandwidth on a cellular network is expensive.  Especially with hundreds of thousands of IoT devices on a network sending request/response signals to your endpoint.</a:t>
                      </a:r>
                    </a:p>
                  </a:txBody>
                  <a:tcPr>
                    <a:solidFill>
                      <a:schemeClr val="bg1">
                        <a:lumMod val="85000"/>
                      </a:schemeClr>
                    </a:solidFill>
                  </a:tcPr>
                </a:tc>
                <a:extLst>
                  <a:ext uri="{0D108BD9-81ED-4DB2-BD59-A6C34878D82A}">
                    <a16:rowId xmlns:a16="http://schemas.microsoft.com/office/drawing/2014/main" val="2989892117"/>
                  </a:ext>
                </a:extLst>
              </a:tr>
            </a:tbl>
          </a:graphicData>
        </a:graphic>
      </p:graphicFrame>
    </p:spTree>
    <p:extLst>
      <p:ext uri="{BB962C8B-B14F-4D97-AF65-F5344CB8AC3E}">
        <p14:creationId xmlns:p14="http://schemas.microsoft.com/office/powerpoint/2010/main" val="4015731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IoT </a:t>
            </a:r>
            <a:r>
              <a:rPr lang="en-US" b="1" dirty="0">
                <a:latin typeface="Open Sans Light" panose="020B0306030504020204" pitchFamily="34" charset="0"/>
                <a:ea typeface="Open Sans Light" panose="020B0306030504020204" pitchFamily="34" charset="0"/>
                <a:cs typeface="Open Sans Light" panose="020B0306030504020204" pitchFamily="34" charset="0"/>
              </a:rPr>
              <a:t>Challenges - </a:t>
            </a:r>
            <a:r>
              <a:rPr lang="en-US" dirty="0">
                <a:ea typeface="Open Sans Semibold" panose="020B0606030504020204" pitchFamily="34" charset="0"/>
                <a:cs typeface="Open Sans Semibold" panose="020B0606030504020204" pitchFamily="34" charset="0"/>
              </a:rPr>
              <a:t>Data</a:t>
            </a:r>
          </a:p>
        </p:txBody>
      </p:sp>
      <p:sp>
        <p:nvSpPr>
          <p:cNvPr id="4" name="Rectangle 3">
            <a:extLst>
              <a:ext uri="{FF2B5EF4-FFF2-40B4-BE49-F238E27FC236}">
                <a16:creationId xmlns:a16="http://schemas.microsoft.com/office/drawing/2014/main" id="{55957D0D-059E-4ED4-948D-7FB48F88C7A9}"/>
              </a:ext>
            </a:extLst>
          </p:cNvPr>
          <p:cNvSpPr/>
          <p:nvPr/>
        </p:nvSpPr>
        <p:spPr>
          <a:xfrm>
            <a:off x="0" y="1223683"/>
            <a:ext cx="12192000" cy="818216"/>
          </a:xfrm>
          <a:prstGeom prst="rect">
            <a:avLst/>
          </a:prstGeom>
          <a:solidFill>
            <a:srgbClr val="0F7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	</a:t>
            </a:r>
            <a:endParaRPr lang="en-US" dirty="0"/>
          </a:p>
        </p:txBody>
      </p:sp>
      <p:graphicFrame>
        <p:nvGraphicFramePr>
          <p:cNvPr id="6" name="Table 5">
            <a:extLst>
              <a:ext uri="{FF2B5EF4-FFF2-40B4-BE49-F238E27FC236}">
                <a16:creationId xmlns:a16="http://schemas.microsoft.com/office/drawing/2014/main" id="{7059C0A7-4CE2-433C-A761-31F798AA302C}"/>
              </a:ext>
            </a:extLst>
          </p:cNvPr>
          <p:cNvGraphicFramePr>
            <a:graphicFrameLocks noGrp="1"/>
          </p:cNvGraphicFramePr>
          <p:nvPr>
            <p:extLst>
              <p:ext uri="{D42A27DB-BD31-4B8C-83A1-F6EECF244321}">
                <p14:modId xmlns:p14="http://schemas.microsoft.com/office/powerpoint/2010/main" val="2869889854"/>
              </p:ext>
            </p:extLst>
          </p:nvPr>
        </p:nvGraphicFramePr>
        <p:xfrm>
          <a:off x="636608" y="2595026"/>
          <a:ext cx="10799180" cy="2809240"/>
        </p:xfrm>
        <a:graphic>
          <a:graphicData uri="http://schemas.openxmlformats.org/drawingml/2006/table">
            <a:tbl>
              <a:tblPr firstRow="1" bandRow="1">
                <a:tableStyleId>{5C22544A-7EE6-4342-B048-85BDC9FD1C3A}</a:tableStyleId>
              </a:tblPr>
              <a:tblGrid>
                <a:gridCol w="2699795">
                  <a:extLst>
                    <a:ext uri="{9D8B030D-6E8A-4147-A177-3AD203B41FA5}">
                      <a16:colId xmlns:a16="http://schemas.microsoft.com/office/drawing/2014/main" val="175588175"/>
                    </a:ext>
                  </a:extLst>
                </a:gridCol>
                <a:gridCol w="2699795">
                  <a:extLst>
                    <a:ext uri="{9D8B030D-6E8A-4147-A177-3AD203B41FA5}">
                      <a16:colId xmlns:a16="http://schemas.microsoft.com/office/drawing/2014/main" val="3915451393"/>
                    </a:ext>
                  </a:extLst>
                </a:gridCol>
                <a:gridCol w="2699795">
                  <a:extLst>
                    <a:ext uri="{9D8B030D-6E8A-4147-A177-3AD203B41FA5}">
                      <a16:colId xmlns:a16="http://schemas.microsoft.com/office/drawing/2014/main" val="514328278"/>
                    </a:ext>
                  </a:extLst>
                </a:gridCol>
                <a:gridCol w="2699795">
                  <a:extLst>
                    <a:ext uri="{9D8B030D-6E8A-4147-A177-3AD203B41FA5}">
                      <a16:colId xmlns:a16="http://schemas.microsoft.com/office/drawing/2014/main" val="109177319"/>
                    </a:ext>
                  </a:extLst>
                </a:gridCol>
              </a:tblGrid>
              <a:tr h="370840">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Volume</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Security</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Privacy</a:t>
                      </a:r>
                    </a:p>
                  </a:txBody>
                  <a:tcPr anchor="ctr">
                    <a:solidFill>
                      <a:srgbClr val="0F7D94"/>
                    </a:solidFill>
                  </a:tcPr>
                </a:tc>
                <a:tc>
                  <a:txBody>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Analytics</a:t>
                      </a:r>
                    </a:p>
                  </a:txBody>
                  <a:tcPr anchor="ctr">
                    <a:solidFill>
                      <a:srgbClr val="0F7D94"/>
                    </a:solidFill>
                  </a:tcPr>
                </a:tc>
                <a:extLst>
                  <a:ext uri="{0D108BD9-81ED-4DB2-BD59-A6C34878D82A}">
                    <a16:rowId xmlns:a16="http://schemas.microsoft.com/office/drawing/2014/main" val="1931392414"/>
                  </a:ext>
                </a:extLst>
              </a:tr>
              <a:tr h="370840">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Large amounts of data continually being gathered in real-time from thousands/millions of devices simultaneously</a:t>
                      </a:r>
                      <a:b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IoT data expected to double every two years, which requires large flexible storage solutions</a:t>
                      </a: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Ensure data is secure both in transit and at rest through encryption and key management</a:t>
                      </a:r>
                      <a:b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Ensure the integrity of the data from devices to ensure the device has not been compromised</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Removal of PII data to protect the identities of the consumers</a:t>
                      </a:r>
                      <a:b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Lack of data classification standards to protect confidential data</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Legal ramifications of large data collection and data retention</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Public perception of eavesdropping and profiling</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85000"/>
                      </a:schemeClr>
                    </a:solidFill>
                  </a:tcPr>
                </a:tc>
                <a:tc>
                  <a:txBody>
                    <a:bodyPr/>
                    <a:lstStyle/>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 Analytics is the key to making enhanced business decisions and efficiency gains</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Difficult to consolidate data which </a:t>
                      </a:r>
                      <a:b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b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is a </a:t>
                      </a:r>
                      <a:r>
                        <a:rPr lang="en-US" sz="1100" b="0" i="0" kern="1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mixture of structured and unstructured information</a:t>
                      </a: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across the enterprise </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Too much data to analyze thus requires some form of AI/ML to provide insight into future business decisions</a:t>
                      </a:r>
                    </a:p>
                    <a:p>
                      <a:pPr marL="171450" indent="-171450">
                        <a:buFont typeface="Arial" panose="020B0604020202020204" pitchFamily="34" charset="0"/>
                        <a:buChar char="•"/>
                      </a:pPr>
                      <a:endParaRPr lang="en-US" sz="11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a:solidFill>
                      <a:schemeClr val="bg1">
                        <a:lumMod val="85000"/>
                      </a:schemeClr>
                    </a:solidFill>
                  </a:tcPr>
                </a:tc>
                <a:extLst>
                  <a:ext uri="{0D108BD9-81ED-4DB2-BD59-A6C34878D82A}">
                    <a16:rowId xmlns:a16="http://schemas.microsoft.com/office/drawing/2014/main" val="2989892117"/>
                  </a:ext>
                </a:extLst>
              </a:tr>
            </a:tbl>
          </a:graphicData>
        </a:graphic>
      </p:graphicFrame>
      <p:sp>
        <p:nvSpPr>
          <p:cNvPr id="3" name="TextBox 2">
            <a:extLst>
              <a:ext uri="{FF2B5EF4-FFF2-40B4-BE49-F238E27FC236}">
                <a16:creationId xmlns:a16="http://schemas.microsoft.com/office/drawing/2014/main" id="{6A38FAA6-9034-3940-9EE9-0EB40877FB2C}"/>
              </a:ext>
            </a:extLst>
          </p:cNvPr>
          <p:cNvSpPr txBox="1"/>
          <p:nvPr/>
        </p:nvSpPr>
        <p:spPr>
          <a:xfrm>
            <a:off x="1550021" y="1268287"/>
            <a:ext cx="9690408" cy="954107"/>
          </a:xfrm>
          <a:prstGeom prst="rect">
            <a:avLst/>
          </a:prstGeom>
          <a:noFill/>
        </p:spPr>
        <p:txBody>
          <a:bodyPr wrap="square" rtlCol="0">
            <a:spAutoFit/>
          </a:bodyPr>
          <a:lstStyle/>
          <a:p>
            <a:pPr algn="ctr"/>
            <a:r>
              <a:rPr lang="en-US" sz="1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“One of the myths about the Internet of Things is that companies have all the </a:t>
            </a:r>
          </a:p>
          <a:p>
            <a:pPr algn="ctr"/>
            <a:r>
              <a:rPr lang="en-US" sz="14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they need, but the real challenge is making sense of it.</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ct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Chris Murphy, Information Week</a:t>
            </a:r>
          </a:p>
          <a:p>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F3ED675F-E730-4D2B-BE65-19F5EAF4BFDE}"/>
              </a:ext>
            </a:extLst>
          </p:cNvPr>
          <p:cNvPicPr>
            <a:picLocks noChangeAspect="1"/>
          </p:cNvPicPr>
          <p:nvPr/>
        </p:nvPicPr>
        <p:blipFill>
          <a:blip r:embed="rId3"/>
          <a:stretch>
            <a:fillRect/>
          </a:stretch>
        </p:blipFill>
        <p:spPr>
          <a:xfrm>
            <a:off x="165090" y="1383915"/>
            <a:ext cx="457200" cy="457200"/>
          </a:xfrm>
          <a:prstGeom prst="rect">
            <a:avLst/>
          </a:prstGeom>
        </p:spPr>
      </p:pic>
    </p:spTree>
    <p:extLst>
      <p:ext uri="{BB962C8B-B14F-4D97-AF65-F5344CB8AC3E}">
        <p14:creationId xmlns:p14="http://schemas.microsoft.com/office/powerpoint/2010/main" val="14779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ADCA-4C80-2A4A-BDAA-88EACACBEE90}"/>
              </a:ext>
            </a:extLst>
          </p:cNvPr>
          <p:cNvSpPr>
            <a:spLocks noGrp="1"/>
          </p:cNvSpPr>
          <p:nvPr>
            <p:ph type="title"/>
          </p:nvPr>
        </p:nvSpPr>
        <p:spPr/>
        <p:txBody>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Amazon </a:t>
            </a:r>
            <a:r>
              <a:rPr lang="en-US" b="1" dirty="0">
                <a:ea typeface="Open Sans Semibold" panose="020B0606030504020204" pitchFamily="34" charset="0"/>
                <a:cs typeface="Open Sans Semibold" panose="020B0606030504020204" pitchFamily="34" charset="0"/>
              </a:rPr>
              <a:t>IoT Services</a:t>
            </a:r>
          </a:p>
        </p:txBody>
      </p:sp>
      <p:sp>
        <p:nvSpPr>
          <p:cNvPr id="3" name="Content Placeholder 2">
            <a:extLst>
              <a:ext uri="{FF2B5EF4-FFF2-40B4-BE49-F238E27FC236}">
                <a16:creationId xmlns:a16="http://schemas.microsoft.com/office/drawing/2014/main" id="{BA490AF3-0D14-0B47-BCEC-5A646B8884B2}"/>
              </a:ext>
            </a:extLst>
          </p:cNvPr>
          <p:cNvSpPr>
            <a:spLocks noGrp="1"/>
          </p:cNvSpPr>
          <p:nvPr>
            <p:ph idx="1"/>
          </p:nvPr>
        </p:nvSpPr>
        <p:spPr>
          <a:xfrm>
            <a:off x="1218344" y="1551999"/>
            <a:ext cx="5257800" cy="4588622"/>
          </a:xfrm>
          <a:noFill/>
        </p:spPr>
        <p:txBody>
          <a:bodyPr>
            <a:normAutofit lnSpcReduction="10000"/>
          </a:bodyPr>
          <a:lstStyle/>
          <a:p>
            <a:pPr marL="0" indent="0">
              <a:buNone/>
            </a:pPr>
            <a:r>
              <a:rPr lang="en-US" b="1" dirty="0"/>
              <a:t>DEVICE SOFTWARE</a:t>
            </a:r>
          </a:p>
          <a:p>
            <a:pPr marL="457200" lvl="1" indent="0">
              <a:lnSpc>
                <a:spcPct val="150000"/>
              </a:lnSpc>
              <a:buNone/>
            </a:pPr>
            <a:r>
              <a:rPr lang="en-US" dirty="0"/>
              <a:t>  </a:t>
            </a:r>
            <a:r>
              <a:rPr lang="en-US" dirty="0" err="1"/>
              <a:t>FreeRTOS</a:t>
            </a:r>
            <a:endParaRPr lang="en-US" dirty="0"/>
          </a:p>
          <a:p>
            <a:pPr marL="457200" lvl="1" indent="0">
              <a:lnSpc>
                <a:spcPct val="150000"/>
              </a:lnSpc>
              <a:buNone/>
            </a:pPr>
            <a:r>
              <a:rPr lang="en-US" dirty="0"/>
              <a:t>  AWS IoT Greengrass</a:t>
            </a:r>
          </a:p>
          <a:p>
            <a:pPr marL="0" indent="0">
              <a:buNone/>
            </a:pPr>
            <a:endParaRPr lang="en-US" dirty="0"/>
          </a:p>
          <a:p>
            <a:pPr marL="0" indent="0">
              <a:buNone/>
            </a:pPr>
            <a:r>
              <a:rPr lang="en-US" b="1" dirty="0"/>
              <a:t>CONTROL SERVICES</a:t>
            </a:r>
          </a:p>
          <a:p>
            <a:pPr marL="457200" lvl="1" indent="0">
              <a:lnSpc>
                <a:spcPct val="150000"/>
              </a:lnSpc>
              <a:buNone/>
            </a:pPr>
            <a:r>
              <a:rPr lang="en-US" dirty="0">
                <a:latin typeface="Open Sans Semibold" panose="020B0604020202020204" charset="0"/>
                <a:ea typeface="Open Sans Semibold" panose="020B0604020202020204" charset="0"/>
                <a:cs typeface="Open Sans Semibold" panose="020B0604020202020204" charset="0"/>
              </a:rPr>
              <a:t>  AWS IoT 1-Click Service</a:t>
            </a:r>
          </a:p>
          <a:p>
            <a:pPr marL="457200" lvl="1" indent="0">
              <a:lnSpc>
                <a:spcPct val="150000"/>
              </a:lnSpc>
              <a:buNone/>
            </a:pPr>
            <a:r>
              <a:rPr lang="en-US" dirty="0">
                <a:latin typeface="Open Sans Semibold" panose="020B0604020202020204" charset="0"/>
                <a:ea typeface="Open Sans Semibold" panose="020B0604020202020204" charset="0"/>
                <a:cs typeface="Open Sans Semibold" panose="020B0604020202020204" charset="0"/>
              </a:rPr>
              <a:t>  AWS IoT Core</a:t>
            </a:r>
          </a:p>
          <a:p>
            <a:pPr marL="457200" lvl="1" indent="0">
              <a:lnSpc>
                <a:spcPct val="150000"/>
              </a:lnSpc>
              <a:buNone/>
            </a:pPr>
            <a:r>
              <a:rPr lang="en-US" dirty="0"/>
              <a:t>  </a:t>
            </a:r>
            <a:r>
              <a:rPr lang="en-US" dirty="0">
                <a:latin typeface="Open Sans Semibold" panose="020B0604020202020204" charset="0"/>
                <a:ea typeface="Open Sans Semibold" panose="020B0604020202020204" charset="0"/>
                <a:cs typeface="Open Sans Semibold" panose="020B0604020202020204" charset="0"/>
              </a:rPr>
              <a:t>AWS Device Management</a:t>
            </a:r>
          </a:p>
          <a:p>
            <a:pPr marL="457200" lvl="1" indent="0">
              <a:lnSpc>
                <a:spcPct val="150000"/>
              </a:lnSpc>
              <a:buNone/>
            </a:pPr>
            <a:r>
              <a:rPr lang="en-US" dirty="0">
                <a:latin typeface="Open Sans Semibold" panose="020B0604020202020204" charset="0"/>
                <a:ea typeface="Open Sans Semibold" panose="020B0604020202020204" charset="0"/>
                <a:cs typeface="Open Sans Semibold" panose="020B0604020202020204" charset="0"/>
              </a:rPr>
              <a:t>  AWS Device Defender</a:t>
            </a:r>
          </a:p>
          <a:p>
            <a:pPr marL="0" indent="0">
              <a:buNone/>
            </a:pPr>
            <a:endParaRPr lang="en-US" dirty="0"/>
          </a:p>
          <a:p>
            <a:pPr marL="0" indent="0">
              <a:buNone/>
            </a:pPr>
            <a:endParaRPr lang="en-US" dirty="0"/>
          </a:p>
        </p:txBody>
      </p:sp>
      <p:sp>
        <p:nvSpPr>
          <p:cNvPr id="5" name="Content Placeholder 2">
            <a:extLst>
              <a:ext uri="{FF2B5EF4-FFF2-40B4-BE49-F238E27FC236}">
                <a16:creationId xmlns:a16="http://schemas.microsoft.com/office/drawing/2014/main" id="{DBFEAF2B-F415-420A-935A-07AFA3F123D6}"/>
              </a:ext>
            </a:extLst>
          </p:cNvPr>
          <p:cNvSpPr txBox="1">
            <a:spLocks/>
          </p:cNvSpPr>
          <p:nvPr/>
        </p:nvSpPr>
        <p:spPr>
          <a:xfrm>
            <a:off x="6476144" y="1551999"/>
            <a:ext cx="5257800" cy="4588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baseline="0">
                <a:solidFill>
                  <a:schemeClr val="bg1"/>
                </a:solidFill>
                <a:latin typeface="Open Sans Light" panose="020B03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0" i="0" kern="1200" baseline="0">
                <a:solidFill>
                  <a:schemeClr val="bg1"/>
                </a:solidFill>
                <a:latin typeface="Open Sans Light" panose="020B0306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Open Sans Light" panose="020B0306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Open Sans Light" panose="020B0306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ANALYTICS SERVICES</a:t>
            </a:r>
          </a:p>
          <a:p>
            <a:pPr marL="457200" lvl="1" indent="0">
              <a:lnSpc>
                <a:spcPct val="150000"/>
              </a:lnSpc>
              <a:buNone/>
            </a:pPr>
            <a:r>
              <a:rPr lang="en-US" dirty="0"/>
              <a:t>  AWS IoT Analytics</a:t>
            </a:r>
          </a:p>
          <a:p>
            <a:pPr marL="457200" lvl="1" indent="0">
              <a:lnSpc>
                <a:spcPct val="150000"/>
              </a:lnSpc>
              <a:buNone/>
            </a:pPr>
            <a:r>
              <a:rPr lang="en-US" dirty="0"/>
              <a:t>  AWS IoT Events</a:t>
            </a:r>
          </a:p>
          <a:p>
            <a:pPr marL="457200" lvl="1" indent="0">
              <a:lnSpc>
                <a:spcPct val="150000"/>
              </a:lnSpc>
              <a:buNone/>
            </a:pPr>
            <a:r>
              <a:rPr lang="en-US" dirty="0"/>
              <a:t>  AWS IoT </a:t>
            </a:r>
            <a:r>
              <a:rPr lang="en-US" dirty="0" err="1"/>
              <a:t>SiteWise</a:t>
            </a:r>
            <a:endParaRPr lang="en-US" dirty="0"/>
          </a:p>
          <a:p>
            <a:pPr marL="457200" lvl="1" indent="0">
              <a:lnSpc>
                <a:spcPct val="150000"/>
              </a:lnSpc>
              <a:buNone/>
            </a:pPr>
            <a:r>
              <a:rPr lang="en-US" dirty="0"/>
              <a:t>  AWS IoT Things Graph</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7C36EFB7-AE68-44A9-82CF-E6F30F61FF1A}"/>
              </a:ext>
            </a:extLst>
          </p:cNvPr>
          <p:cNvPicPr>
            <a:picLocks noChangeAspect="1"/>
          </p:cNvPicPr>
          <p:nvPr/>
        </p:nvPicPr>
        <p:blipFill>
          <a:blip r:embed="rId3"/>
          <a:stretch>
            <a:fillRect/>
          </a:stretch>
        </p:blipFill>
        <p:spPr>
          <a:xfrm>
            <a:off x="1350681" y="2040792"/>
            <a:ext cx="411480" cy="410582"/>
          </a:xfrm>
          <a:prstGeom prst="rect">
            <a:avLst/>
          </a:prstGeom>
        </p:spPr>
      </p:pic>
      <p:pic>
        <p:nvPicPr>
          <p:cNvPr id="8" name="Picture 7">
            <a:extLst>
              <a:ext uri="{FF2B5EF4-FFF2-40B4-BE49-F238E27FC236}">
                <a16:creationId xmlns:a16="http://schemas.microsoft.com/office/drawing/2014/main" id="{52189D08-F13A-49A3-A3FB-35CDDF961132}"/>
              </a:ext>
            </a:extLst>
          </p:cNvPr>
          <p:cNvPicPr>
            <a:picLocks noChangeAspect="1"/>
          </p:cNvPicPr>
          <p:nvPr/>
        </p:nvPicPr>
        <p:blipFill>
          <a:blip r:embed="rId4"/>
          <a:stretch>
            <a:fillRect/>
          </a:stretch>
        </p:blipFill>
        <p:spPr>
          <a:xfrm>
            <a:off x="1334213" y="2576901"/>
            <a:ext cx="413285" cy="411480"/>
          </a:xfrm>
          <a:prstGeom prst="rect">
            <a:avLst/>
          </a:prstGeom>
        </p:spPr>
      </p:pic>
      <p:pic>
        <p:nvPicPr>
          <p:cNvPr id="9" name="Picture 8">
            <a:extLst>
              <a:ext uri="{FF2B5EF4-FFF2-40B4-BE49-F238E27FC236}">
                <a16:creationId xmlns:a16="http://schemas.microsoft.com/office/drawing/2014/main" id="{7DC363D4-AE76-422E-A209-56980390F3C7}"/>
              </a:ext>
            </a:extLst>
          </p:cNvPr>
          <p:cNvPicPr>
            <a:picLocks noChangeAspect="1"/>
          </p:cNvPicPr>
          <p:nvPr/>
        </p:nvPicPr>
        <p:blipFill>
          <a:blip r:embed="rId5"/>
          <a:stretch>
            <a:fillRect/>
          </a:stretch>
        </p:blipFill>
        <p:spPr>
          <a:xfrm>
            <a:off x="1332240" y="3983004"/>
            <a:ext cx="411480" cy="411480"/>
          </a:xfrm>
          <a:prstGeom prst="rect">
            <a:avLst/>
          </a:prstGeom>
        </p:spPr>
      </p:pic>
      <p:pic>
        <p:nvPicPr>
          <p:cNvPr id="10" name="Picture 9">
            <a:extLst>
              <a:ext uri="{FF2B5EF4-FFF2-40B4-BE49-F238E27FC236}">
                <a16:creationId xmlns:a16="http://schemas.microsoft.com/office/drawing/2014/main" id="{E067506E-864A-492E-B400-B013A3214014}"/>
              </a:ext>
            </a:extLst>
          </p:cNvPr>
          <p:cNvPicPr>
            <a:picLocks noChangeAspect="1"/>
          </p:cNvPicPr>
          <p:nvPr/>
        </p:nvPicPr>
        <p:blipFill>
          <a:blip r:embed="rId6"/>
          <a:stretch>
            <a:fillRect/>
          </a:stretch>
        </p:blipFill>
        <p:spPr>
          <a:xfrm>
            <a:off x="1331338" y="4519325"/>
            <a:ext cx="412382" cy="411480"/>
          </a:xfrm>
          <a:prstGeom prst="rect">
            <a:avLst/>
          </a:prstGeom>
        </p:spPr>
      </p:pic>
      <p:pic>
        <p:nvPicPr>
          <p:cNvPr id="11" name="Picture 10">
            <a:extLst>
              <a:ext uri="{FF2B5EF4-FFF2-40B4-BE49-F238E27FC236}">
                <a16:creationId xmlns:a16="http://schemas.microsoft.com/office/drawing/2014/main" id="{C090FB8B-316C-436B-A1F2-A73EAF2CAD5B}"/>
              </a:ext>
            </a:extLst>
          </p:cNvPr>
          <p:cNvPicPr>
            <a:picLocks noChangeAspect="1"/>
          </p:cNvPicPr>
          <p:nvPr/>
        </p:nvPicPr>
        <p:blipFill>
          <a:blip r:embed="rId7"/>
          <a:stretch>
            <a:fillRect/>
          </a:stretch>
        </p:blipFill>
        <p:spPr>
          <a:xfrm>
            <a:off x="1329979" y="5031999"/>
            <a:ext cx="412382" cy="411480"/>
          </a:xfrm>
          <a:prstGeom prst="rect">
            <a:avLst/>
          </a:prstGeom>
        </p:spPr>
      </p:pic>
      <p:pic>
        <p:nvPicPr>
          <p:cNvPr id="12" name="Picture 11">
            <a:extLst>
              <a:ext uri="{FF2B5EF4-FFF2-40B4-BE49-F238E27FC236}">
                <a16:creationId xmlns:a16="http://schemas.microsoft.com/office/drawing/2014/main" id="{1372E8D5-71F7-45F7-B0C3-4F0CA1A8C1F3}"/>
              </a:ext>
            </a:extLst>
          </p:cNvPr>
          <p:cNvPicPr>
            <a:picLocks noChangeAspect="1"/>
          </p:cNvPicPr>
          <p:nvPr/>
        </p:nvPicPr>
        <p:blipFill>
          <a:blip r:embed="rId8"/>
          <a:stretch>
            <a:fillRect/>
          </a:stretch>
        </p:blipFill>
        <p:spPr>
          <a:xfrm>
            <a:off x="1331335" y="5568320"/>
            <a:ext cx="412385" cy="411480"/>
          </a:xfrm>
          <a:prstGeom prst="rect">
            <a:avLst/>
          </a:prstGeom>
        </p:spPr>
      </p:pic>
      <p:pic>
        <p:nvPicPr>
          <p:cNvPr id="13" name="Picture 12">
            <a:extLst>
              <a:ext uri="{FF2B5EF4-FFF2-40B4-BE49-F238E27FC236}">
                <a16:creationId xmlns:a16="http://schemas.microsoft.com/office/drawing/2014/main" id="{17D0BC92-3A18-4A98-A593-93CCEAFBDFDA}"/>
              </a:ext>
            </a:extLst>
          </p:cNvPr>
          <p:cNvPicPr>
            <a:picLocks noChangeAspect="1"/>
          </p:cNvPicPr>
          <p:nvPr/>
        </p:nvPicPr>
        <p:blipFill>
          <a:blip r:embed="rId9"/>
          <a:stretch>
            <a:fillRect/>
          </a:stretch>
        </p:blipFill>
        <p:spPr>
          <a:xfrm>
            <a:off x="6585208" y="2089016"/>
            <a:ext cx="414205" cy="411480"/>
          </a:xfrm>
          <a:prstGeom prst="rect">
            <a:avLst/>
          </a:prstGeom>
        </p:spPr>
      </p:pic>
      <p:pic>
        <p:nvPicPr>
          <p:cNvPr id="14" name="Picture 13">
            <a:extLst>
              <a:ext uri="{FF2B5EF4-FFF2-40B4-BE49-F238E27FC236}">
                <a16:creationId xmlns:a16="http://schemas.microsoft.com/office/drawing/2014/main" id="{4A0C4875-1012-4522-AECD-29F8D986FE27}"/>
              </a:ext>
            </a:extLst>
          </p:cNvPr>
          <p:cNvPicPr>
            <a:picLocks noChangeAspect="1"/>
          </p:cNvPicPr>
          <p:nvPr/>
        </p:nvPicPr>
        <p:blipFill>
          <a:blip r:embed="rId10"/>
          <a:stretch>
            <a:fillRect/>
          </a:stretch>
        </p:blipFill>
        <p:spPr>
          <a:xfrm>
            <a:off x="6586117" y="2673762"/>
            <a:ext cx="412385" cy="411480"/>
          </a:xfrm>
          <a:prstGeom prst="rect">
            <a:avLst/>
          </a:prstGeom>
        </p:spPr>
      </p:pic>
      <p:pic>
        <p:nvPicPr>
          <p:cNvPr id="16" name="Picture 15">
            <a:extLst>
              <a:ext uri="{FF2B5EF4-FFF2-40B4-BE49-F238E27FC236}">
                <a16:creationId xmlns:a16="http://schemas.microsoft.com/office/drawing/2014/main" id="{CFE8BB9C-FCC4-4878-B685-C8F244BF3448}"/>
              </a:ext>
            </a:extLst>
          </p:cNvPr>
          <p:cNvPicPr>
            <a:picLocks noChangeAspect="1"/>
          </p:cNvPicPr>
          <p:nvPr/>
        </p:nvPicPr>
        <p:blipFill>
          <a:blip r:embed="rId11"/>
          <a:stretch>
            <a:fillRect/>
          </a:stretch>
        </p:blipFill>
        <p:spPr>
          <a:xfrm>
            <a:off x="6592199" y="3258508"/>
            <a:ext cx="413289" cy="411480"/>
          </a:xfrm>
          <a:prstGeom prst="rect">
            <a:avLst/>
          </a:prstGeom>
        </p:spPr>
      </p:pic>
      <p:pic>
        <p:nvPicPr>
          <p:cNvPr id="17" name="Picture 16">
            <a:extLst>
              <a:ext uri="{FF2B5EF4-FFF2-40B4-BE49-F238E27FC236}">
                <a16:creationId xmlns:a16="http://schemas.microsoft.com/office/drawing/2014/main" id="{B4BE5B83-6396-42DE-AE3E-3142F80F6006}"/>
              </a:ext>
            </a:extLst>
          </p:cNvPr>
          <p:cNvPicPr>
            <a:picLocks noChangeAspect="1"/>
          </p:cNvPicPr>
          <p:nvPr/>
        </p:nvPicPr>
        <p:blipFill>
          <a:blip r:embed="rId12"/>
          <a:stretch>
            <a:fillRect/>
          </a:stretch>
        </p:blipFill>
        <p:spPr>
          <a:xfrm>
            <a:off x="6592195" y="3825836"/>
            <a:ext cx="413293" cy="411480"/>
          </a:xfrm>
          <a:prstGeom prst="rect">
            <a:avLst/>
          </a:prstGeom>
        </p:spPr>
      </p:pic>
    </p:spTree>
    <p:extLst>
      <p:ext uri="{BB962C8B-B14F-4D97-AF65-F5344CB8AC3E}">
        <p14:creationId xmlns:p14="http://schemas.microsoft.com/office/powerpoint/2010/main" val="1241549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B5C64B9788B649A79756AE4CA54D72" ma:contentTypeVersion="8" ma:contentTypeDescription="Create a new document." ma:contentTypeScope="" ma:versionID="11ca97e0ae7f70a3a0ce22ec68da0672">
  <xsd:schema xmlns:xsd="http://www.w3.org/2001/XMLSchema" xmlns:xs="http://www.w3.org/2001/XMLSchema" xmlns:p="http://schemas.microsoft.com/office/2006/metadata/properties" xmlns:ns2="48c31e1c-834a-4718-a54e-847655c249fe" targetNamespace="http://schemas.microsoft.com/office/2006/metadata/properties" ma:root="true" ma:fieldsID="8832fe97b5eb47b9d40dbd9015866129" ns2:_="">
    <xsd:import namespace="48c31e1c-834a-4718-a54e-847655c249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c31e1c-834a-4718-a54e-847655c249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EAA864-91AC-44BF-8C97-11B590BCB71B}">
  <ds:schemaRefs>
    <ds:schemaRef ds:uri="http://schemas.microsoft.com/sharepoint/v3/contenttype/forms"/>
  </ds:schemaRefs>
</ds:datastoreItem>
</file>

<file path=customXml/itemProps2.xml><?xml version="1.0" encoding="utf-8"?>
<ds:datastoreItem xmlns:ds="http://schemas.openxmlformats.org/officeDocument/2006/customXml" ds:itemID="{8E136321-0ED1-4B0C-B577-D58A9FFD97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c31e1c-834a-4718-a54e-847655c249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6E464E-D4ED-4685-8A51-6F0CDA46CCB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17856</TotalTime>
  <Words>8492</Words>
  <Application>Microsoft Office PowerPoint</Application>
  <PresentationFormat>Widescreen</PresentationFormat>
  <Paragraphs>809</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Open Sans</vt:lpstr>
      <vt:lpstr>Courier New</vt:lpstr>
      <vt:lpstr>Arial</vt:lpstr>
      <vt:lpstr>Open Sans Semibold</vt:lpstr>
      <vt:lpstr>Calibri</vt:lpstr>
      <vt:lpstr>Open Sans Light</vt:lpstr>
      <vt:lpstr>Office Theme</vt:lpstr>
      <vt:lpstr>IoT As Easy as PI</vt:lpstr>
      <vt:lpstr>About CleanSlate</vt:lpstr>
      <vt:lpstr>PowerPoint Presentation</vt:lpstr>
      <vt:lpstr>Internet of Things (IOT) Overview</vt:lpstr>
      <vt:lpstr>IOT Fun Facts</vt:lpstr>
      <vt:lpstr>IOT In the market</vt:lpstr>
      <vt:lpstr>IoT Challenges</vt:lpstr>
      <vt:lpstr>IoT Challenges - Data</vt:lpstr>
      <vt:lpstr>Amazon IoT Services</vt:lpstr>
      <vt:lpstr>AWS IOT 1-Click Service</vt:lpstr>
      <vt:lpstr>AWS Dash Button HISTORY</vt:lpstr>
      <vt:lpstr>AWS IOT DEVICE SOFTWARE</vt:lpstr>
      <vt:lpstr>AWS IOT CORE Service</vt:lpstr>
      <vt:lpstr>AWS IOT DEVICE MANAGEMENT</vt:lpstr>
      <vt:lpstr>AWS IOT DEVICE DEFENDER</vt:lpstr>
      <vt:lpstr>AWS IOT ANALYTIC SERVICES</vt:lpstr>
      <vt:lpstr>IoT Challenges - SOLVED</vt:lpstr>
      <vt:lpstr>PowerPoint Presentation</vt:lpstr>
      <vt:lpstr>RASPBERRY PI WEATHER STATION</vt:lpstr>
      <vt:lpstr>WEATHER STATION ARCHITECTURE</vt:lpstr>
      <vt:lpstr>PowerPoint Presentation</vt:lpstr>
      <vt:lpstr>Register your Thing</vt:lpstr>
      <vt:lpstr>Register your Thing</vt:lpstr>
      <vt:lpstr>Register your Thing</vt:lpstr>
      <vt:lpstr>PowerPoint Presentation</vt:lpstr>
      <vt:lpstr>Secure your Thing</vt:lpstr>
      <vt:lpstr>Secure your Thing</vt:lpstr>
      <vt:lpstr>Secure your Thing</vt:lpstr>
      <vt:lpstr>Secure your Thing</vt:lpstr>
      <vt:lpstr>PowerPoint Presentation</vt:lpstr>
      <vt:lpstr>Develop and Deploy your Thing</vt:lpstr>
      <vt:lpstr>Develop and Deploy your Thing</vt:lpstr>
      <vt:lpstr>Develop and Deploy your Thing</vt:lpstr>
      <vt:lpstr>Develop and Deploy your Thing</vt:lpstr>
      <vt:lpstr>Develop and Deploy your Thing</vt:lpstr>
      <vt:lpstr>Develop and Deploy your Thing</vt:lpstr>
      <vt:lpstr>Develop and Deploy your Thing</vt:lpstr>
      <vt:lpstr>Develop and Deploy your Thing</vt:lpstr>
      <vt:lpstr>Develop and Deploy your Thing</vt:lpstr>
      <vt:lpstr>PowerPoint Presentation</vt:lpstr>
      <vt:lpstr>TEST your Thing</vt:lpstr>
      <vt:lpstr>TEST your Thing</vt:lpstr>
      <vt:lpstr>TEST your Thing</vt:lpstr>
      <vt:lpstr>PowerPoint Presentation</vt:lpstr>
      <vt:lpstr>AWS IOT WEATHER STATION DEMO</vt:lpstr>
      <vt:lpstr>AWS COST MODEL</vt:lpstr>
      <vt:lpstr>TECHNOLOGY LINKS</vt:lpstr>
      <vt:lpstr>Educational LINKS</vt:lpstr>
      <vt:lpstr>LET’s CONNECT</vt:lpstr>
      <vt:lpstr>our offer to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Ronnie Fenwick</dc:creator>
  <cp:keywords/>
  <dc:description/>
  <cp:lastModifiedBy>Darren Mills</cp:lastModifiedBy>
  <cp:revision>250</cp:revision>
  <dcterms:created xsi:type="dcterms:W3CDTF">2019-11-11T17:04:03Z</dcterms:created>
  <dcterms:modified xsi:type="dcterms:W3CDTF">2020-03-26T17:28:32Z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0x01010051B5C64B9788B649A79756AE4CA54D72</vt:lpwstr>
  </property>
</Properties>
</file>